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7" r:id="rId2"/>
    <p:sldId id="265" r:id="rId3"/>
    <p:sldId id="257" r:id="rId4"/>
    <p:sldId id="275" r:id="rId5"/>
    <p:sldId id="259" r:id="rId6"/>
    <p:sldId id="260" r:id="rId7"/>
    <p:sldId id="261" r:id="rId8"/>
    <p:sldId id="262" r:id="rId9"/>
    <p:sldId id="263" r:id="rId10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0E6"/>
    <a:srgbClr val="00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00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4A284BE-088B-431F-A388-050FE3E7337A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1591102-4D74-4401-9F26-34683DEF1C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999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1713" y="1252538"/>
            <a:ext cx="4884737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80DB7-FE98-4C4E-B541-D0BAE53B44D4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81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1713" y="1252538"/>
            <a:ext cx="4884737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80DB7-FE98-4C4E-B541-D0BAE53B44D4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09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614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628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01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827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498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47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686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4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729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883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21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750F-3EE2-475C-ADC9-C1D3C1540F26}" type="datetimeFigureOut">
              <a:rPr lang="en-NZ" smtClean="0"/>
              <a:t>21/01/2022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556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D197B7-BBDD-48B9-807E-AB0AF4A0E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54" r="13281"/>
          <a:stretch/>
        </p:blipFill>
        <p:spPr>
          <a:xfrm>
            <a:off x="2019489" y="0"/>
            <a:ext cx="7886512" cy="6858000"/>
          </a:xfrm>
          <a:prstGeom prst="rect">
            <a:avLst/>
          </a:prstGeom>
        </p:spPr>
      </p:pic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AFD411C3-7340-4075-ADFD-CF54268B8C80}"/>
              </a:ext>
            </a:extLst>
          </p:cNvPr>
          <p:cNvSpPr/>
          <p:nvPr/>
        </p:nvSpPr>
        <p:spPr>
          <a:xfrm rot="5400000" flipH="1">
            <a:off x="-1016726" y="1014987"/>
            <a:ext cx="6858000" cy="4824548"/>
          </a:xfrm>
          <a:prstGeom prst="flowChartManualInpu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Flowchart: Manual Input 13">
            <a:extLst>
              <a:ext uri="{FF2B5EF4-FFF2-40B4-BE49-F238E27FC236}">
                <a16:creationId xmlns:a16="http://schemas.microsoft.com/office/drawing/2014/main" id="{30C682C0-53F4-41EC-B33F-752CCDDD870C}"/>
              </a:ext>
            </a:extLst>
          </p:cNvPr>
          <p:cNvSpPr/>
          <p:nvPr/>
        </p:nvSpPr>
        <p:spPr>
          <a:xfrm rot="5400000" flipH="1">
            <a:off x="-1238794" y="1237053"/>
            <a:ext cx="6858000" cy="4380413"/>
          </a:xfrm>
          <a:prstGeom prst="flowChartManualIn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B129C80-CD9D-4664-9C44-4F6BC8353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60" y="1280009"/>
            <a:ext cx="38909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Principles of Flight</a:t>
            </a:r>
          </a:p>
          <a:p>
            <a:pPr eaLnBrk="1" hangingPunct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 LIFT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BA5287-DB9F-4A21-9F63-A0598326A408}"/>
              </a:ext>
            </a:extLst>
          </p:cNvPr>
          <p:cNvCxnSpPr>
            <a:cxnSpLocks/>
          </p:cNvCxnSpPr>
          <p:nvPr/>
        </p:nvCxnSpPr>
        <p:spPr>
          <a:xfrm>
            <a:off x="334356" y="2450715"/>
            <a:ext cx="337026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66BF911E-6FB8-4E99-9355-DB49EBA2D6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91" y="211436"/>
            <a:ext cx="2161669" cy="791598"/>
          </a:xfrm>
          <a:prstGeom prst="rect">
            <a:avLst/>
          </a:prstGeom>
        </p:spPr>
      </p:pic>
      <p:sp>
        <p:nvSpPr>
          <p:cNvPr id="18" name="Text Box 5">
            <a:extLst>
              <a:ext uri="{FF2B5EF4-FFF2-40B4-BE49-F238E27FC236}">
                <a16:creationId xmlns:a16="http://schemas.microsoft.com/office/drawing/2014/main" id="{A08D161D-DD15-4D51-8B59-768D77EB0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829" y="6315164"/>
            <a:ext cx="30733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Content copyrighted by Sunair Aviation Ltd.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9E44BBAA-6B03-4EEE-A61D-11547468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47" y="2800839"/>
            <a:ext cx="38909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The following content is in A4 size enabling the content to be printed easily.</a:t>
            </a:r>
          </a:p>
        </p:txBody>
      </p:sp>
    </p:spTree>
    <p:extLst>
      <p:ext uri="{BB962C8B-B14F-4D97-AF65-F5344CB8AC3E}">
        <p14:creationId xmlns:p14="http://schemas.microsoft.com/office/powerpoint/2010/main" val="8402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318039" y="945722"/>
            <a:ext cx="92155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Bernoulli’s Theorem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“In the streamlined flow of an ideal fluid the sum of the static and dynamic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pressures remain a constant.”</a:t>
            </a: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				P</a:t>
            </a:r>
            <a:r>
              <a:rPr lang="en-NZ" alt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+    P</a:t>
            </a:r>
            <a:r>
              <a:rPr lang="en-NZ" alt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K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Venturi Effect									Downwash / Newton’s 3</a:t>
            </a:r>
            <a:r>
              <a:rPr lang="en-NZ" altLang="en-US" sz="1400" baseline="30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rd</a:t>
            </a: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Law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									</a:t>
            </a:r>
            <a:r>
              <a:rPr lang="en-NZ" alt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“For every action there is an equal and opposite 												 reaction.”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Centre of Pressure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 point where the summary of the total lift forces apply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Roughly at 1/3 chord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4723" y="2267913"/>
            <a:ext cx="40939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Static pressure</a:t>
            </a:r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(Ps)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= 5		   = 2		= 5</a:t>
            </a:r>
          </a:p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Dynamic pressure</a:t>
            </a:r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(Pd) 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5		   = 8		= 5</a:t>
            </a:r>
          </a:p>
          <a:p>
            <a:endParaRPr lang="en-NZ" sz="1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	 = 10		   = 10	= 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40623" y="1785696"/>
            <a:ext cx="4545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</a:t>
            </a:r>
          </a:p>
          <a:p>
            <a:endParaRPr lang="en-NZ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</a:t>
            </a:r>
          </a:p>
        </p:txBody>
      </p:sp>
      <p:sp>
        <p:nvSpPr>
          <p:cNvPr id="9" name="Freeform 8"/>
          <p:cNvSpPr/>
          <p:nvPr/>
        </p:nvSpPr>
        <p:spPr>
          <a:xfrm flipV="1">
            <a:off x="2593623" y="2033369"/>
            <a:ext cx="1728192" cy="288032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93623" y="2609435"/>
            <a:ext cx="1728192" cy="276233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461143" y="2151540"/>
            <a:ext cx="3508744" cy="241871"/>
          </a:xfrm>
          <a:custGeom>
            <a:avLst/>
            <a:gdLst>
              <a:gd name="connsiteX0" fmla="*/ 0 w 3508744"/>
              <a:gd name="connsiteY0" fmla="*/ 11630 h 241871"/>
              <a:gd name="connsiteX1" fmla="*/ 850604 w 3508744"/>
              <a:gd name="connsiteY1" fmla="*/ 22263 h 241871"/>
              <a:gd name="connsiteX2" fmla="*/ 1424762 w 3508744"/>
              <a:gd name="connsiteY2" fmla="*/ 213649 h 241871"/>
              <a:gd name="connsiteX3" fmla="*/ 1860697 w 3508744"/>
              <a:gd name="connsiteY3" fmla="*/ 224281 h 241871"/>
              <a:gd name="connsiteX4" fmla="*/ 2562446 w 3508744"/>
              <a:gd name="connsiteY4" fmla="*/ 54161 h 241871"/>
              <a:gd name="connsiteX5" fmla="*/ 3508744 w 3508744"/>
              <a:gd name="connsiteY5" fmla="*/ 22263 h 24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8744" h="241871">
                <a:moveTo>
                  <a:pt x="0" y="11630"/>
                </a:moveTo>
                <a:cubicBezTo>
                  <a:pt x="306572" y="111"/>
                  <a:pt x="613144" y="-11407"/>
                  <a:pt x="850604" y="22263"/>
                </a:cubicBezTo>
                <a:cubicBezTo>
                  <a:pt x="1088064" y="55933"/>
                  <a:pt x="1256413" y="179979"/>
                  <a:pt x="1424762" y="213649"/>
                </a:cubicBezTo>
                <a:cubicBezTo>
                  <a:pt x="1593111" y="247319"/>
                  <a:pt x="1671083" y="250862"/>
                  <a:pt x="1860697" y="224281"/>
                </a:cubicBezTo>
                <a:cubicBezTo>
                  <a:pt x="2050311" y="197700"/>
                  <a:pt x="2287772" y="87831"/>
                  <a:pt x="2562446" y="54161"/>
                </a:cubicBezTo>
                <a:cubicBezTo>
                  <a:pt x="2837120" y="20491"/>
                  <a:pt x="3172932" y="21377"/>
                  <a:pt x="3508744" y="22263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Freeform 26"/>
          <p:cNvSpPr/>
          <p:nvPr/>
        </p:nvSpPr>
        <p:spPr>
          <a:xfrm flipV="1">
            <a:off x="1446034" y="2537427"/>
            <a:ext cx="3508744" cy="250403"/>
          </a:xfrm>
          <a:custGeom>
            <a:avLst/>
            <a:gdLst>
              <a:gd name="connsiteX0" fmla="*/ 0 w 3508744"/>
              <a:gd name="connsiteY0" fmla="*/ 11630 h 241871"/>
              <a:gd name="connsiteX1" fmla="*/ 850604 w 3508744"/>
              <a:gd name="connsiteY1" fmla="*/ 22263 h 241871"/>
              <a:gd name="connsiteX2" fmla="*/ 1424762 w 3508744"/>
              <a:gd name="connsiteY2" fmla="*/ 213649 h 241871"/>
              <a:gd name="connsiteX3" fmla="*/ 1860697 w 3508744"/>
              <a:gd name="connsiteY3" fmla="*/ 224281 h 241871"/>
              <a:gd name="connsiteX4" fmla="*/ 2562446 w 3508744"/>
              <a:gd name="connsiteY4" fmla="*/ 54161 h 241871"/>
              <a:gd name="connsiteX5" fmla="*/ 3508744 w 3508744"/>
              <a:gd name="connsiteY5" fmla="*/ 22263 h 24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8744" h="241871">
                <a:moveTo>
                  <a:pt x="0" y="11630"/>
                </a:moveTo>
                <a:cubicBezTo>
                  <a:pt x="306572" y="111"/>
                  <a:pt x="613144" y="-11407"/>
                  <a:pt x="850604" y="22263"/>
                </a:cubicBezTo>
                <a:cubicBezTo>
                  <a:pt x="1088064" y="55933"/>
                  <a:pt x="1256413" y="179979"/>
                  <a:pt x="1424762" y="213649"/>
                </a:cubicBezTo>
                <a:cubicBezTo>
                  <a:pt x="1593111" y="247319"/>
                  <a:pt x="1671083" y="250862"/>
                  <a:pt x="1860697" y="224281"/>
                </a:cubicBezTo>
                <a:cubicBezTo>
                  <a:pt x="2050311" y="197700"/>
                  <a:pt x="2287772" y="87831"/>
                  <a:pt x="2562446" y="54161"/>
                </a:cubicBezTo>
                <a:cubicBezTo>
                  <a:pt x="2837120" y="20491"/>
                  <a:pt x="3172932" y="21377"/>
                  <a:pt x="3508744" y="22263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461143" y="2465417"/>
            <a:ext cx="3508744" cy="0"/>
          </a:xfrm>
          <a:prstGeom prst="line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54577" y="2101021"/>
            <a:ext cx="38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_</a:t>
            </a:r>
          </a:p>
          <a:p>
            <a:r>
              <a:rPr lang="en-N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_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754724" y="1535234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59909" y="1543185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2"/>
          <p:cNvSpPr txBox="1">
            <a:spLocks noChangeArrowheads="1"/>
          </p:cNvSpPr>
          <p:nvPr/>
        </p:nvSpPr>
        <p:spPr bwMode="auto">
          <a:xfrm>
            <a:off x="1690563" y="508963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is the force that opposes weight in level flight.</a:t>
            </a:r>
          </a:p>
        </p:txBody>
      </p:sp>
      <p:sp>
        <p:nvSpPr>
          <p:cNvPr id="42" name="Freeform 41"/>
          <p:cNvSpPr/>
          <p:nvPr/>
        </p:nvSpPr>
        <p:spPr>
          <a:xfrm>
            <a:off x="4136671" y="4741537"/>
            <a:ext cx="1728192" cy="276233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352695" y="4081664"/>
            <a:ext cx="0" cy="659873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593871" y="3991078"/>
            <a:ext cx="0" cy="69675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856751" y="4153672"/>
            <a:ext cx="0" cy="537110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144783" y="4447607"/>
            <a:ext cx="0" cy="339087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432815" y="4687832"/>
            <a:ext cx="0" cy="197720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4049711" y="3921904"/>
            <a:ext cx="1815152" cy="1095864"/>
          </a:xfrm>
          <a:custGeom>
            <a:avLst/>
            <a:gdLst>
              <a:gd name="connsiteX0" fmla="*/ 0 w 1815152"/>
              <a:gd name="connsiteY0" fmla="*/ 631840 h 1095864"/>
              <a:gd name="connsiteX1" fmla="*/ 184245 w 1815152"/>
              <a:gd name="connsiteY1" fmla="*/ 270175 h 1095864"/>
              <a:gd name="connsiteX2" fmla="*/ 334370 w 1815152"/>
              <a:gd name="connsiteY2" fmla="*/ 65458 h 1095864"/>
              <a:gd name="connsiteX3" fmla="*/ 470848 w 1815152"/>
              <a:gd name="connsiteY3" fmla="*/ 4043 h 1095864"/>
              <a:gd name="connsiteX4" fmla="*/ 586854 w 1815152"/>
              <a:gd name="connsiteY4" fmla="*/ 17691 h 1095864"/>
              <a:gd name="connsiteX5" fmla="*/ 757451 w 1815152"/>
              <a:gd name="connsiteY5" fmla="*/ 113225 h 1095864"/>
              <a:gd name="connsiteX6" fmla="*/ 757451 w 1815152"/>
              <a:gd name="connsiteY6" fmla="*/ 113225 h 1095864"/>
              <a:gd name="connsiteX7" fmla="*/ 955343 w 1815152"/>
              <a:gd name="connsiteY7" fmla="*/ 304294 h 1095864"/>
              <a:gd name="connsiteX8" fmla="*/ 1405719 w 1815152"/>
              <a:gd name="connsiteY8" fmla="*/ 754670 h 1095864"/>
              <a:gd name="connsiteX9" fmla="*/ 1815152 w 1815152"/>
              <a:gd name="connsiteY9" fmla="*/ 1095864 h 1095864"/>
              <a:gd name="connsiteX10" fmla="*/ 1815152 w 1815152"/>
              <a:gd name="connsiteY10" fmla="*/ 1095864 h 109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5152" h="1095864">
                <a:moveTo>
                  <a:pt x="0" y="631840"/>
                </a:moveTo>
                <a:cubicBezTo>
                  <a:pt x="64258" y="498206"/>
                  <a:pt x="128517" y="364572"/>
                  <a:pt x="184245" y="270175"/>
                </a:cubicBezTo>
                <a:cubicBezTo>
                  <a:pt x="239973" y="175778"/>
                  <a:pt x="286603" y="109813"/>
                  <a:pt x="334370" y="65458"/>
                </a:cubicBezTo>
                <a:cubicBezTo>
                  <a:pt x="382137" y="21103"/>
                  <a:pt x="428767" y="12004"/>
                  <a:pt x="470848" y="4043"/>
                </a:cubicBezTo>
                <a:cubicBezTo>
                  <a:pt x="512929" y="-3918"/>
                  <a:pt x="539087" y="-506"/>
                  <a:pt x="586854" y="17691"/>
                </a:cubicBezTo>
                <a:cubicBezTo>
                  <a:pt x="634621" y="35888"/>
                  <a:pt x="757451" y="113225"/>
                  <a:pt x="757451" y="113225"/>
                </a:cubicBezTo>
                <a:lnTo>
                  <a:pt x="757451" y="113225"/>
                </a:lnTo>
                <a:cubicBezTo>
                  <a:pt x="790433" y="145070"/>
                  <a:pt x="847298" y="197387"/>
                  <a:pt x="955343" y="304294"/>
                </a:cubicBezTo>
                <a:cubicBezTo>
                  <a:pt x="1063388" y="411201"/>
                  <a:pt x="1262418" y="622742"/>
                  <a:pt x="1405719" y="754670"/>
                </a:cubicBezTo>
                <a:cubicBezTo>
                  <a:pt x="1549020" y="886598"/>
                  <a:pt x="1815152" y="1095864"/>
                  <a:pt x="1815152" y="1095864"/>
                </a:cubicBezTo>
                <a:lnTo>
                  <a:pt x="1815152" y="1095864"/>
                </a:ln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4136671" y="4513714"/>
            <a:ext cx="0" cy="354141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71"/>
          <p:cNvSpPr/>
          <p:nvPr/>
        </p:nvSpPr>
        <p:spPr>
          <a:xfrm>
            <a:off x="4086367" y="5050888"/>
            <a:ext cx="1733266" cy="110896"/>
          </a:xfrm>
          <a:custGeom>
            <a:avLst/>
            <a:gdLst>
              <a:gd name="connsiteX0" fmla="*/ 0 w 1733266"/>
              <a:gd name="connsiteY0" fmla="*/ 13648 h 91112"/>
              <a:gd name="connsiteX1" fmla="*/ 225188 w 1733266"/>
              <a:gd name="connsiteY1" fmla="*/ 61415 h 91112"/>
              <a:gd name="connsiteX2" fmla="*/ 675564 w 1733266"/>
              <a:gd name="connsiteY2" fmla="*/ 88710 h 91112"/>
              <a:gd name="connsiteX3" fmla="*/ 1733266 w 1733266"/>
              <a:gd name="connsiteY3" fmla="*/ 0 h 9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266" h="91112">
                <a:moveTo>
                  <a:pt x="0" y="13648"/>
                </a:moveTo>
                <a:cubicBezTo>
                  <a:pt x="56297" y="31276"/>
                  <a:pt x="112594" y="48905"/>
                  <a:pt x="225188" y="61415"/>
                </a:cubicBezTo>
                <a:cubicBezTo>
                  <a:pt x="337782" y="73925"/>
                  <a:pt x="424218" y="98946"/>
                  <a:pt x="675564" y="88710"/>
                </a:cubicBezTo>
                <a:cubicBezTo>
                  <a:pt x="926910" y="78474"/>
                  <a:pt x="1571768" y="13648"/>
                  <a:pt x="1733266" y="0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856751" y="5017768"/>
            <a:ext cx="0" cy="111976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640727" y="5049808"/>
            <a:ext cx="0" cy="111976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352695" y="5017768"/>
            <a:ext cx="0" cy="111976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5144783" y="5017768"/>
            <a:ext cx="0" cy="111976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136671" y="4945760"/>
            <a:ext cx="0" cy="111976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568719" y="4846600"/>
            <a:ext cx="72008" cy="69056"/>
          </a:xfrm>
          <a:prstGeom prst="ellipse">
            <a:avLst/>
          </a:prstGeom>
          <a:solidFill>
            <a:srgbClr val="1450E6"/>
          </a:solidFill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45267" y="4761296"/>
            <a:ext cx="602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E47ABA-0DCA-4E3B-B076-6735B3690F8B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PRODUCTION OF LIFT</a:t>
            </a:r>
          </a:p>
        </p:txBody>
      </p:sp>
      <p:sp>
        <p:nvSpPr>
          <p:cNvPr id="47" name="Freeform 9">
            <a:extLst>
              <a:ext uri="{FF2B5EF4-FFF2-40B4-BE49-F238E27FC236}">
                <a16:creationId xmlns:a16="http://schemas.microsoft.com/office/drawing/2014/main" id="{F867E6BB-5D6E-4249-B96F-07CD4F356CFA}"/>
              </a:ext>
            </a:extLst>
          </p:cNvPr>
          <p:cNvSpPr/>
          <p:nvPr/>
        </p:nvSpPr>
        <p:spPr>
          <a:xfrm>
            <a:off x="6635411" y="2608890"/>
            <a:ext cx="1728192" cy="276233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1" name="Freeform 26">
            <a:extLst>
              <a:ext uri="{FF2B5EF4-FFF2-40B4-BE49-F238E27FC236}">
                <a16:creationId xmlns:a16="http://schemas.microsoft.com/office/drawing/2014/main" id="{390716E7-55E9-4628-8D3A-CDCCCC275EA5}"/>
              </a:ext>
            </a:extLst>
          </p:cNvPr>
          <p:cNvSpPr/>
          <p:nvPr/>
        </p:nvSpPr>
        <p:spPr>
          <a:xfrm flipV="1">
            <a:off x="5462672" y="2486052"/>
            <a:ext cx="3776644" cy="546364"/>
          </a:xfrm>
          <a:custGeom>
            <a:avLst/>
            <a:gdLst>
              <a:gd name="connsiteX0" fmla="*/ 0 w 3508744"/>
              <a:gd name="connsiteY0" fmla="*/ 11630 h 241871"/>
              <a:gd name="connsiteX1" fmla="*/ 850604 w 3508744"/>
              <a:gd name="connsiteY1" fmla="*/ 22263 h 241871"/>
              <a:gd name="connsiteX2" fmla="*/ 1424762 w 3508744"/>
              <a:gd name="connsiteY2" fmla="*/ 213649 h 241871"/>
              <a:gd name="connsiteX3" fmla="*/ 1860697 w 3508744"/>
              <a:gd name="connsiteY3" fmla="*/ 224281 h 241871"/>
              <a:gd name="connsiteX4" fmla="*/ 2562446 w 3508744"/>
              <a:gd name="connsiteY4" fmla="*/ 54161 h 241871"/>
              <a:gd name="connsiteX5" fmla="*/ 3508744 w 3508744"/>
              <a:gd name="connsiteY5" fmla="*/ 22263 h 241871"/>
              <a:gd name="connsiteX0" fmla="*/ 0 w 3609753"/>
              <a:gd name="connsiteY0" fmla="*/ 102345 h 332586"/>
              <a:gd name="connsiteX1" fmla="*/ 850604 w 3609753"/>
              <a:gd name="connsiteY1" fmla="*/ 112978 h 332586"/>
              <a:gd name="connsiteX2" fmla="*/ 1424762 w 3609753"/>
              <a:gd name="connsiteY2" fmla="*/ 304364 h 332586"/>
              <a:gd name="connsiteX3" fmla="*/ 1860697 w 3609753"/>
              <a:gd name="connsiteY3" fmla="*/ 314996 h 332586"/>
              <a:gd name="connsiteX4" fmla="*/ 2562446 w 3609753"/>
              <a:gd name="connsiteY4" fmla="*/ 144876 h 332586"/>
              <a:gd name="connsiteX5" fmla="*/ 3609753 w 3609753"/>
              <a:gd name="connsiteY5" fmla="*/ 5 h 332586"/>
              <a:gd name="connsiteX0" fmla="*/ 0 w 3609753"/>
              <a:gd name="connsiteY0" fmla="*/ 102345 h 332586"/>
              <a:gd name="connsiteX1" fmla="*/ 850604 w 3609753"/>
              <a:gd name="connsiteY1" fmla="*/ 112978 h 332586"/>
              <a:gd name="connsiteX2" fmla="*/ 1424762 w 3609753"/>
              <a:gd name="connsiteY2" fmla="*/ 304364 h 332586"/>
              <a:gd name="connsiteX3" fmla="*/ 1860697 w 3609753"/>
              <a:gd name="connsiteY3" fmla="*/ 314996 h 332586"/>
              <a:gd name="connsiteX4" fmla="*/ 2562446 w 3609753"/>
              <a:gd name="connsiteY4" fmla="*/ 144876 h 332586"/>
              <a:gd name="connsiteX5" fmla="*/ 3609753 w 3609753"/>
              <a:gd name="connsiteY5" fmla="*/ 5 h 332586"/>
              <a:gd name="connsiteX0" fmla="*/ 0 w 3609753"/>
              <a:gd name="connsiteY0" fmla="*/ 102345 h 332233"/>
              <a:gd name="connsiteX1" fmla="*/ 850604 w 3609753"/>
              <a:gd name="connsiteY1" fmla="*/ 112978 h 332233"/>
              <a:gd name="connsiteX2" fmla="*/ 1424762 w 3609753"/>
              <a:gd name="connsiteY2" fmla="*/ 304364 h 332233"/>
              <a:gd name="connsiteX3" fmla="*/ 1860697 w 3609753"/>
              <a:gd name="connsiteY3" fmla="*/ 314996 h 332233"/>
              <a:gd name="connsiteX4" fmla="*/ 2594344 w 3609753"/>
              <a:gd name="connsiteY4" fmla="*/ 150011 h 332233"/>
              <a:gd name="connsiteX5" fmla="*/ 3609753 w 3609753"/>
              <a:gd name="connsiteY5" fmla="*/ 5 h 332233"/>
              <a:gd name="connsiteX0" fmla="*/ 0 w 3609753"/>
              <a:gd name="connsiteY0" fmla="*/ 102345 h 332233"/>
              <a:gd name="connsiteX1" fmla="*/ 850604 w 3609753"/>
              <a:gd name="connsiteY1" fmla="*/ 112978 h 332233"/>
              <a:gd name="connsiteX2" fmla="*/ 1424762 w 3609753"/>
              <a:gd name="connsiteY2" fmla="*/ 304364 h 332233"/>
              <a:gd name="connsiteX3" fmla="*/ 1860697 w 3609753"/>
              <a:gd name="connsiteY3" fmla="*/ 314996 h 332233"/>
              <a:gd name="connsiteX4" fmla="*/ 2594344 w 3609753"/>
              <a:gd name="connsiteY4" fmla="*/ 150011 h 332233"/>
              <a:gd name="connsiteX5" fmla="*/ 3609753 w 3609753"/>
              <a:gd name="connsiteY5" fmla="*/ 5 h 332233"/>
              <a:gd name="connsiteX0" fmla="*/ 0 w 3609753"/>
              <a:gd name="connsiteY0" fmla="*/ 102340 h 342862"/>
              <a:gd name="connsiteX1" fmla="*/ 850604 w 3609753"/>
              <a:gd name="connsiteY1" fmla="*/ 112973 h 342862"/>
              <a:gd name="connsiteX2" fmla="*/ 1424762 w 3609753"/>
              <a:gd name="connsiteY2" fmla="*/ 304359 h 342862"/>
              <a:gd name="connsiteX3" fmla="*/ 1860697 w 3609753"/>
              <a:gd name="connsiteY3" fmla="*/ 314991 h 342862"/>
              <a:gd name="connsiteX4" fmla="*/ 3609753 w 3609753"/>
              <a:gd name="connsiteY4" fmla="*/ 0 h 342862"/>
              <a:gd name="connsiteX0" fmla="*/ 0 w 3609753"/>
              <a:gd name="connsiteY0" fmla="*/ 102340 h 342862"/>
              <a:gd name="connsiteX1" fmla="*/ 850604 w 3609753"/>
              <a:gd name="connsiteY1" fmla="*/ 112973 h 342862"/>
              <a:gd name="connsiteX2" fmla="*/ 1424762 w 3609753"/>
              <a:gd name="connsiteY2" fmla="*/ 304359 h 342862"/>
              <a:gd name="connsiteX3" fmla="*/ 1860697 w 3609753"/>
              <a:gd name="connsiteY3" fmla="*/ 314991 h 342862"/>
              <a:gd name="connsiteX4" fmla="*/ 3609753 w 3609753"/>
              <a:gd name="connsiteY4" fmla="*/ 0 h 342862"/>
              <a:gd name="connsiteX0" fmla="*/ 0 w 3726711"/>
              <a:gd name="connsiteY0" fmla="*/ 266664 h 519156"/>
              <a:gd name="connsiteX1" fmla="*/ 850604 w 3726711"/>
              <a:gd name="connsiteY1" fmla="*/ 277297 h 519156"/>
              <a:gd name="connsiteX2" fmla="*/ 1424762 w 3726711"/>
              <a:gd name="connsiteY2" fmla="*/ 468683 h 519156"/>
              <a:gd name="connsiteX3" fmla="*/ 1860697 w 3726711"/>
              <a:gd name="connsiteY3" fmla="*/ 479315 h 519156"/>
              <a:gd name="connsiteX4" fmla="*/ 3726711 w 3726711"/>
              <a:gd name="connsiteY4" fmla="*/ 0 h 519156"/>
              <a:gd name="connsiteX0" fmla="*/ 0 w 3726711"/>
              <a:gd name="connsiteY0" fmla="*/ 266664 h 519156"/>
              <a:gd name="connsiteX1" fmla="*/ 850604 w 3726711"/>
              <a:gd name="connsiteY1" fmla="*/ 277297 h 519156"/>
              <a:gd name="connsiteX2" fmla="*/ 1424762 w 3726711"/>
              <a:gd name="connsiteY2" fmla="*/ 468683 h 519156"/>
              <a:gd name="connsiteX3" fmla="*/ 1860697 w 3726711"/>
              <a:gd name="connsiteY3" fmla="*/ 479315 h 519156"/>
              <a:gd name="connsiteX4" fmla="*/ 3726711 w 3726711"/>
              <a:gd name="connsiteY4" fmla="*/ 0 h 519156"/>
              <a:gd name="connsiteX0" fmla="*/ 0 w 3726711"/>
              <a:gd name="connsiteY0" fmla="*/ 266664 h 519156"/>
              <a:gd name="connsiteX1" fmla="*/ 850604 w 3726711"/>
              <a:gd name="connsiteY1" fmla="*/ 277297 h 519156"/>
              <a:gd name="connsiteX2" fmla="*/ 1424762 w 3726711"/>
              <a:gd name="connsiteY2" fmla="*/ 468683 h 519156"/>
              <a:gd name="connsiteX3" fmla="*/ 1860697 w 3726711"/>
              <a:gd name="connsiteY3" fmla="*/ 479315 h 519156"/>
              <a:gd name="connsiteX4" fmla="*/ 3726711 w 3726711"/>
              <a:gd name="connsiteY4" fmla="*/ 0 h 519156"/>
              <a:gd name="connsiteX0" fmla="*/ 0 w 3726711"/>
              <a:gd name="connsiteY0" fmla="*/ 266664 h 498660"/>
              <a:gd name="connsiteX1" fmla="*/ 850604 w 3726711"/>
              <a:gd name="connsiteY1" fmla="*/ 277297 h 498660"/>
              <a:gd name="connsiteX2" fmla="*/ 1424762 w 3726711"/>
              <a:gd name="connsiteY2" fmla="*/ 468683 h 498660"/>
              <a:gd name="connsiteX3" fmla="*/ 2052083 w 3726711"/>
              <a:gd name="connsiteY3" fmla="*/ 448504 h 498660"/>
              <a:gd name="connsiteX4" fmla="*/ 3726711 w 3726711"/>
              <a:gd name="connsiteY4" fmla="*/ 0 h 498660"/>
              <a:gd name="connsiteX0" fmla="*/ 0 w 3726711"/>
              <a:gd name="connsiteY0" fmla="*/ 266664 h 491024"/>
              <a:gd name="connsiteX1" fmla="*/ 850604 w 3726711"/>
              <a:gd name="connsiteY1" fmla="*/ 277297 h 491024"/>
              <a:gd name="connsiteX2" fmla="*/ 1424762 w 3726711"/>
              <a:gd name="connsiteY2" fmla="*/ 468683 h 491024"/>
              <a:gd name="connsiteX3" fmla="*/ 2052083 w 3726711"/>
              <a:gd name="connsiteY3" fmla="*/ 448504 h 491024"/>
              <a:gd name="connsiteX4" fmla="*/ 3726711 w 3726711"/>
              <a:gd name="connsiteY4" fmla="*/ 0 h 491024"/>
              <a:gd name="connsiteX0" fmla="*/ 0 w 3726711"/>
              <a:gd name="connsiteY0" fmla="*/ 266664 h 498660"/>
              <a:gd name="connsiteX1" fmla="*/ 850604 w 3726711"/>
              <a:gd name="connsiteY1" fmla="*/ 277297 h 498660"/>
              <a:gd name="connsiteX2" fmla="*/ 1424762 w 3726711"/>
              <a:gd name="connsiteY2" fmla="*/ 468683 h 498660"/>
              <a:gd name="connsiteX3" fmla="*/ 2052083 w 3726711"/>
              <a:gd name="connsiteY3" fmla="*/ 448504 h 498660"/>
              <a:gd name="connsiteX4" fmla="*/ 3726711 w 3726711"/>
              <a:gd name="connsiteY4" fmla="*/ 0 h 498660"/>
              <a:gd name="connsiteX0" fmla="*/ 0 w 3726711"/>
              <a:gd name="connsiteY0" fmla="*/ 266664 h 495996"/>
              <a:gd name="connsiteX1" fmla="*/ 850604 w 3726711"/>
              <a:gd name="connsiteY1" fmla="*/ 277297 h 495996"/>
              <a:gd name="connsiteX2" fmla="*/ 1376916 w 3726711"/>
              <a:gd name="connsiteY2" fmla="*/ 463549 h 495996"/>
              <a:gd name="connsiteX3" fmla="*/ 2052083 w 3726711"/>
              <a:gd name="connsiteY3" fmla="*/ 448504 h 495996"/>
              <a:gd name="connsiteX4" fmla="*/ 3726711 w 3726711"/>
              <a:gd name="connsiteY4" fmla="*/ 0 h 495996"/>
              <a:gd name="connsiteX0" fmla="*/ 0 w 3726711"/>
              <a:gd name="connsiteY0" fmla="*/ 266664 h 505362"/>
              <a:gd name="connsiteX1" fmla="*/ 850604 w 3726711"/>
              <a:gd name="connsiteY1" fmla="*/ 277297 h 505362"/>
              <a:gd name="connsiteX2" fmla="*/ 1376916 w 3726711"/>
              <a:gd name="connsiteY2" fmla="*/ 463549 h 505362"/>
              <a:gd name="connsiteX3" fmla="*/ 2052083 w 3726711"/>
              <a:gd name="connsiteY3" fmla="*/ 448504 h 505362"/>
              <a:gd name="connsiteX4" fmla="*/ 3726711 w 3726711"/>
              <a:gd name="connsiteY4" fmla="*/ 0 h 505362"/>
              <a:gd name="connsiteX0" fmla="*/ 0 w 3726711"/>
              <a:gd name="connsiteY0" fmla="*/ 266664 h 494557"/>
              <a:gd name="connsiteX1" fmla="*/ 850604 w 3726711"/>
              <a:gd name="connsiteY1" fmla="*/ 302973 h 494557"/>
              <a:gd name="connsiteX2" fmla="*/ 1376916 w 3726711"/>
              <a:gd name="connsiteY2" fmla="*/ 463549 h 494557"/>
              <a:gd name="connsiteX3" fmla="*/ 2052083 w 3726711"/>
              <a:gd name="connsiteY3" fmla="*/ 448504 h 494557"/>
              <a:gd name="connsiteX4" fmla="*/ 3726711 w 3726711"/>
              <a:gd name="connsiteY4" fmla="*/ 0 h 494557"/>
              <a:gd name="connsiteX0" fmla="*/ 0 w 3726711"/>
              <a:gd name="connsiteY0" fmla="*/ 266664 h 509072"/>
              <a:gd name="connsiteX1" fmla="*/ 850604 w 3726711"/>
              <a:gd name="connsiteY1" fmla="*/ 302973 h 509072"/>
              <a:gd name="connsiteX2" fmla="*/ 1472609 w 3726711"/>
              <a:gd name="connsiteY2" fmla="*/ 489225 h 509072"/>
              <a:gd name="connsiteX3" fmla="*/ 2052083 w 3726711"/>
              <a:gd name="connsiteY3" fmla="*/ 448504 h 509072"/>
              <a:gd name="connsiteX4" fmla="*/ 3726711 w 3726711"/>
              <a:gd name="connsiteY4" fmla="*/ 0 h 509072"/>
              <a:gd name="connsiteX0" fmla="*/ 0 w 3652283"/>
              <a:gd name="connsiteY0" fmla="*/ 194772 h 433511"/>
              <a:gd name="connsiteX1" fmla="*/ 850604 w 3652283"/>
              <a:gd name="connsiteY1" fmla="*/ 231081 h 433511"/>
              <a:gd name="connsiteX2" fmla="*/ 1472609 w 3652283"/>
              <a:gd name="connsiteY2" fmla="*/ 417333 h 433511"/>
              <a:gd name="connsiteX3" fmla="*/ 2052083 w 3652283"/>
              <a:gd name="connsiteY3" fmla="*/ 376612 h 433511"/>
              <a:gd name="connsiteX4" fmla="*/ 3652283 w 3652283"/>
              <a:gd name="connsiteY4" fmla="*/ 0 h 433511"/>
              <a:gd name="connsiteX0" fmla="*/ 0 w 3652283"/>
              <a:gd name="connsiteY0" fmla="*/ 194772 h 441021"/>
              <a:gd name="connsiteX1" fmla="*/ 850604 w 3652283"/>
              <a:gd name="connsiteY1" fmla="*/ 231081 h 441021"/>
              <a:gd name="connsiteX2" fmla="*/ 1557670 w 3652283"/>
              <a:gd name="connsiteY2" fmla="*/ 427603 h 441021"/>
              <a:gd name="connsiteX3" fmla="*/ 2052083 w 3652283"/>
              <a:gd name="connsiteY3" fmla="*/ 376612 h 441021"/>
              <a:gd name="connsiteX4" fmla="*/ 3652283 w 3652283"/>
              <a:gd name="connsiteY4" fmla="*/ 0 h 441021"/>
              <a:gd name="connsiteX0" fmla="*/ 0 w 3652283"/>
              <a:gd name="connsiteY0" fmla="*/ 194772 h 438742"/>
              <a:gd name="connsiteX1" fmla="*/ 850604 w 3652283"/>
              <a:gd name="connsiteY1" fmla="*/ 231081 h 438742"/>
              <a:gd name="connsiteX2" fmla="*/ 1557670 w 3652283"/>
              <a:gd name="connsiteY2" fmla="*/ 427603 h 438742"/>
              <a:gd name="connsiteX3" fmla="*/ 2052083 w 3652283"/>
              <a:gd name="connsiteY3" fmla="*/ 376612 h 438742"/>
              <a:gd name="connsiteX4" fmla="*/ 3652283 w 3652283"/>
              <a:gd name="connsiteY4" fmla="*/ 0 h 438742"/>
              <a:gd name="connsiteX0" fmla="*/ 0 w 3652283"/>
              <a:gd name="connsiteY0" fmla="*/ 194772 h 430641"/>
              <a:gd name="connsiteX1" fmla="*/ 850604 w 3652283"/>
              <a:gd name="connsiteY1" fmla="*/ 231081 h 430641"/>
              <a:gd name="connsiteX2" fmla="*/ 1557670 w 3652283"/>
              <a:gd name="connsiteY2" fmla="*/ 427603 h 430641"/>
              <a:gd name="connsiteX3" fmla="*/ 2275367 w 3652283"/>
              <a:gd name="connsiteY3" fmla="*/ 325261 h 430641"/>
              <a:gd name="connsiteX4" fmla="*/ 3652283 w 3652283"/>
              <a:gd name="connsiteY4" fmla="*/ 0 h 430641"/>
              <a:gd name="connsiteX0" fmla="*/ 0 w 3625702"/>
              <a:gd name="connsiteY0" fmla="*/ 158826 h 394447"/>
              <a:gd name="connsiteX1" fmla="*/ 850604 w 3625702"/>
              <a:gd name="connsiteY1" fmla="*/ 195135 h 394447"/>
              <a:gd name="connsiteX2" fmla="*/ 1557670 w 3625702"/>
              <a:gd name="connsiteY2" fmla="*/ 391657 h 394447"/>
              <a:gd name="connsiteX3" fmla="*/ 2275367 w 3625702"/>
              <a:gd name="connsiteY3" fmla="*/ 289315 h 394447"/>
              <a:gd name="connsiteX4" fmla="*/ 3625702 w 3625702"/>
              <a:gd name="connsiteY4" fmla="*/ 0 h 394447"/>
              <a:gd name="connsiteX0" fmla="*/ 0 w 3625702"/>
              <a:gd name="connsiteY0" fmla="*/ 158826 h 394447"/>
              <a:gd name="connsiteX1" fmla="*/ 850604 w 3625702"/>
              <a:gd name="connsiteY1" fmla="*/ 195135 h 394447"/>
              <a:gd name="connsiteX2" fmla="*/ 1557670 w 3625702"/>
              <a:gd name="connsiteY2" fmla="*/ 391657 h 394447"/>
              <a:gd name="connsiteX3" fmla="*/ 2275367 w 3625702"/>
              <a:gd name="connsiteY3" fmla="*/ 289315 h 394447"/>
              <a:gd name="connsiteX4" fmla="*/ 3625702 w 3625702"/>
              <a:gd name="connsiteY4" fmla="*/ 0 h 394447"/>
              <a:gd name="connsiteX0" fmla="*/ 0 w 3625702"/>
              <a:gd name="connsiteY0" fmla="*/ 158826 h 394447"/>
              <a:gd name="connsiteX1" fmla="*/ 850604 w 3625702"/>
              <a:gd name="connsiteY1" fmla="*/ 195135 h 394447"/>
              <a:gd name="connsiteX2" fmla="*/ 1557670 w 3625702"/>
              <a:gd name="connsiteY2" fmla="*/ 391657 h 394447"/>
              <a:gd name="connsiteX3" fmla="*/ 2275367 w 3625702"/>
              <a:gd name="connsiteY3" fmla="*/ 289315 h 394447"/>
              <a:gd name="connsiteX4" fmla="*/ 3625702 w 3625702"/>
              <a:gd name="connsiteY4" fmla="*/ 0 h 394447"/>
              <a:gd name="connsiteX0" fmla="*/ 0 w 3625702"/>
              <a:gd name="connsiteY0" fmla="*/ 158826 h 395469"/>
              <a:gd name="connsiteX1" fmla="*/ 850604 w 3625702"/>
              <a:gd name="connsiteY1" fmla="*/ 195135 h 395469"/>
              <a:gd name="connsiteX2" fmla="*/ 1557670 w 3625702"/>
              <a:gd name="connsiteY2" fmla="*/ 391657 h 395469"/>
              <a:gd name="connsiteX3" fmla="*/ 2270050 w 3625702"/>
              <a:gd name="connsiteY3" fmla="*/ 299586 h 395469"/>
              <a:gd name="connsiteX4" fmla="*/ 3625702 w 3625702"/>
              <a:gd name="connsiteY4" fmla="*/ 0 h 395469"/>
              <a:gd name="connsiteX0" fmla="*/ 0 w 3625702"/>
              <a:gd name="connsiteY0" fmla="*/ 158826 h 395197"/>
              <a:gd name="connsiteX1" fmla="*/ 850604 w 3625702"/>
              <a:gd name="connsiteY1" fmla="*/ 195135 h 395197"/>
              <a:gd name="connsiteX2" fmla="*/ 1557670 w 3625702"/>
              <a:gd name="connsiteY2" fmla="*/ 391657 h 395197"/>
              <a:gd name="connsiteX3" fmla="*/ 2270050 w 3625702"/>
              <a:gd name="connsiteY3" fmla="*/ 299586 h 395197"/>
              <a:gd name="connsiteX4" fmla="*/ 3625702 w 3625702"/>
              <a:gd name="connsiteY4" fmla="*/ 0 h 395197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98451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34926"/>
              <a:gd name="connsiteX1" fmla="*/ 898451 w 3776644"/>
              <a:gd name="connsiteY1" fmla="*/ 326113 h 534926"/>
              <a:gd name="connsiteX2" fmla="*/ 1557670 w 3776644"/>
              <a:gd name="connsiteY2" fmla="*/ 522635 h 534926"/>
              <a:gd name="connsiteX3" fmla="*/ 2270050 w 3776644"/>
              <a:gd name="connsiteY3" fmla="*/ 430564 h 534926"/>
              <a:gd name="connsiteX4" fmla="*/ 3776644 w 3776644"/>
              <a:gd name="connsiteY4" fmla="*/ 0 h 534926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7749"/>
              <a:gd name="connsiteX1" fmla="*/ 898451 w 3776644"/>
              <a:gd name="connsiteY1" fmla="*/ 331703 h 527749"/>
              <a:gd name="connsiteX2" fmla="*/ 1557670 w 3776644"/>
              <a:gd name="connsiteY2" fmla="*/ 522635 h 527749"/>
              <a:gd name="connsiteX3" fmla="*/ 2270050 w 3776644"/>
              <a:gd name="connsiteY3" fmla="*/ 430564 h 527749"/>
              <a:gd name="connsiteX4" fmla="*/ 3776644 w 3776644"/>
              <a:gd name="connsiteY4" fmla="*/ 0 h 52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6644" h="527749">
                <a:moveTo>
                  <a:pt x="0" y="289804"/>
                </a:moveTo>
                <a:cubicBezTo>
                  <a:pt x="609600" y="283420"/>
                  <a:pt x="638839" y="292898"/>
                  <a:pt x="898451" y="331703"/>
                </a:cubicBezTo>
                <a:cubicBezTo>
                  <a:pt x="1158063" y="370508"/>
                  <a:pt x="1329070" y="506158"/>
                  <a:pt x="1557670" y="522635"/>
                </a:cubicBezTo>
                <a:cubicBezTo>
                  <a:pt x="1786270" y="539112"/>
                  <a:pt x="1900221" y="517670"/>
                  <a:pt x="2270050" y="430564"/>
                </a:cubicBezTo>
                <a:cubicBezTo>
                  <a:pt x="2639879" y="343458"/>
                  <a:pt x="3048731" y="191142"/>
                  <a:pt x="3776644" y="0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2" name="Freeform 26">
            <a:extLst>
              <a:ext uri="{FF2B5EF4-FFF2-40B4-BE49-F238E27FC236}">
                <a16:creationId xmlns:a16="http://schemas.microsoft.com/office/drawing/2014/main" id="{B3D9FCCA-5610-4133-B3E2-52DB943F9A2C}"/>
              </a:ext>
            </a:extLst>
          </p:cNvPr>
          <p:cNvSpPr/>
          <p:nvPr/>
        </p:nvSpPr>
        <p:spPr>
          <a:xfrm flipV="1">
            <a:off x="5458198" y="2348437"/>
            <a:ext cx="3776644" cy="546364"/>
          </a:xfrm>
          <a:custGeom>
            <a:avLst/>
            <a:gdLst>
              <a:gd name="connsiteX0" fmla="*/ 0 w 3508744"/>
              <a:gd name="connsiteY0" fmla="*/ 11630 h 241871"/>
              <a:gd name="connsiteX1" fmla="*/ 850604 w 3508744"/>
              <a:gd name="connsiteY1" fmla="*/ 22263 h 241871"/>
              <a:gd name="connsiteX2" fmla="*/ 1424762 w 3508744"/>
              <a:gd name="connsiteY2" fmla="*/ 213649 h 241871"/>
              <a:gd name="connsiteX3" fmla="*/ 1860697 w 3508744"/>
              <a:gd name="connsiteY3" fmla="*/ 224281 h 241871"/>
              <a:gd name="connsiteX4" fmla="*/ 2562446 w 3508744"/>
              <a:gd name="connsiteY4" fmla="*/ 54161 h 241871"/>
              <a:gd name="connsiteX5" fmla="*/ 3508744 w 3508744"/>
              <a:gd name="connsiteY5" fmla="*/ 22263 h 241871"/>
              <a:gd name="connsiteX0" fmla="*/ 0 w 3609753"/>
              <a:gd name="connsiteY0" fmla="*/ 102345 h 332586"/>
              <a:gd name="connsiteX1" fmla="*/ 850604 w 3609753"/>
              <a:gd name="connsiteY1" fmla="*/ 112978 h 332586"/>
              <a:gd name="connsiteX2" fmla="*/ 1424762 w 3609753"/>
              <a:gd name="connsiteY2" fmla="*/ 304364 h 332586"/>
              <a:gd name="connsiteX3" fmla="*/ 1860697 w 3609753"/>
              <a:gd name="connsiteY3" fmla="*/ 314996 h 332586"/>
              <a:gd name="connsiteX4" fmla="*/ 2562446 w 3609753"/>
              <a:gd name="connsiteY4" fmla="*/ 144876 h 332586"/>
              <a:gd name="connsiteX5" fmla="*/ 3609753 w 3609753"/>
              <a:gd name="connsiteY5" fmla="*/ 5 h 332586"/>
              <a:gd name="connsiteX0" fmla="*/ 0 w 3609753"/>
              <a:gd name="connsiteY0" fmla="*/ 102345 h 332586"/>
              <a:gd name="connsiteX1" fmla="*/ 850604 w 3609753"/>
              <a:gd name="connsiteY1" fmla="*/ 112978 h 332586"/>
              <a:gd name="connsiteX2" fmla="*/ 1424762 w 3609753"/>
              <a:gd name="connsiteY2" fmla="*/ 304364 h 332586"/>
              <a:gd name="connsiteX3" fmla="*/ 1860697 w 3609753"/>
              <a:gd name="connsiteY3" fmla="*/ 314996 h 332586"/>
              <a:gd name="connsiteX4" fmla="*/ 2562446 w 3609753"/>
              <a:gd name="connsiteY4" fmla="*/ 144876 h 332586"/>
              <a:gd name="connsiteX5" fmla="*/ 3609753 w 3609753"/>
              <a:gd name="connsiteY5" fmla="*/ 5 h 332586"/>
              <a:gd name="connsiteX0" fmla="*/ 0 w 3609753"/>
              <a:gd name="connsiteY0" fmla="*/ 102345 h 332233"/>
              <a:gd name="connsiteX1" fmla="*/ 850604 w 3609753"/>
              <a:gd name="connsiteY1" fmla="*/ 112978 h 332233"/>
              <a:gd name="connsiteX2" fmla="*/ 1424762 w 3609753"/>
              <a:gd name="connsiteY2" fmla="*/ 304364 h 332233"/>
              <a:gd name="connsiteX3" fmla="*/ 1860697 w 3609753"/>
              <a:gd name="connsiteY3" fmla="*/ 314996 h 332233"/>
              <a:gd name="connsiteX4" fmla="*/ 2594344 w 3609753"/>
              <a:gd name="connsiteY4" fmla="*/ 150011 h 332233"/>
              <a:gd name="connsiteX5" fmla="*/ 3609753 w 3609753"/>
              <a:gd name="connsiteY5" fmla="*/ 5 h 332233"/>
              <a:gd name="connsiteX0" fmla="*/ 0 w 3609753"/>
              <a:gd name="connsiteY0" fmla="*/ 102345 h 332233"/>
              <a:gd name="connsiteX1" fmla="*/ 850604 w 3609753"/>
              <a:gd name="connsiteY1" fmla="*/ 112978 h 332233"/>
              <a:gd name="connsiteX2" fmla="*/ 1424762 w 3609753"/>
              <a:gd name="connsiteY2" fmla="*/ 304364 h 332233"/>
              <a:gd name="connsiteX3" fmla="*/ 1860697 w 3609753"/>
              <a:gd name="connsiteY3" fmla="*/ 314996 h 332233"/>
              <a:gd name="connsiteX4" fmla="*/ 2594344 w 3609753"/>
              <a:gd name="connsiteY4" fmla="*/ 150011 h 332233"/>
              <a:gd name="connsiteX5" fmla="*/ 3609753 w 3609753"/>
              <a:gd name="connsiteY5" fmla="*/ 5 h 332233"/>
              <a:gd name="connsiteX0" fmla="*/ 0 w 3609753"/>
              <a:gd name="connsiteY0" fmla="*/ 102340 h 342862"/>
              <a:gd name="connsiteX1" fmla="*/ 850604 w 3609753"/>
              <a:gd name="connsiteY1" fmla="*/ 112973 h 342862"/>
              <a:gd name="connsiteX2" fmla="*/ 1424762 w 3609753"/>
              <a:gd name="connsiteY2" fmla="*/ 304359 h 342862"/>
              <a:gd name="connsiteX3" fmla="*/ 1860697 w 3609753"/>
              <a:gd name="connsiteY3" fmla="*/ 314991 h 342862"/>
              <a:gd name="connsiteX4" fmla="*/ 3609753 w 3609753"/>
              <a:gd name="connsiteY4" fmla="*/ 0 h 342862"/>
              <a:gd name="connsiteX0" fmla="*/ 0 w 3609753"/>
              <a:gd name="connsiteY0" fmla="*/ 102340 h 342862"/>
              <a:gd name="connsiteX1" fmla="*/ 850604 w 3609753"/>
              <a:gd name="connsiteY1" fmla="*/ 112973 h 342862"/>
              <a:gd name="connsiteX2" fmla="*/ 1424762 w 3609753"/>
              <a:gd name="connsiteY2" fmla="*/ 304359 h 342862"/>
              <a:gd name="connsiteX3" fmla="*/ 1860697 w 3609753"/>
              <a:gd name="connsiteY3" fmla="*/ 314991 h 342862"/>
              <a:gd name="connsiteX4" fmla="*/ 3609753 w 3609753"/>
              <a:gd name="connsiteY4" fmla="*/ 0 h 342862"/>
              <a:gd name="connsiteX0" fmla="*/ 0 w 3726711"/>
              <a:gd name="connsiteY0" fmla="*/ 266664 h 519156"/>
              <a:gd name="connsiteX1" fmla="*/ 850604 w 3726711"/>
              <a:gd name="connsiteY1" fmla="*/ 277297 h 519156"/>
              <a:gd name="connsiteX2" fmla="*/ 1424762 w 3726711"/>
              <a:gd name="connsiteY2" fmla="*/ 468683 h 519156"/>
              <a:gd name="connsiteX3" fmla="*/ 1860697 w 3726711"/>
              <a:gd name="connsiteY3" fmla="*/ 479315 h 519156"/>
              <a:gd name="connsiteX4" fmla="*/ 3726711 w 3726711"/>
              <a:gd name="connsiteY4" fmla="*/ 0 h 519156"/>
              <a:gd name="connsiteX0" fmla="*/ 0 w 3726711"/>
              <a:gd name="connsiteY0" fmla="*/ 266664 h 519156"/>
              <a:gd name="connsiteX1" fmla="*/ 850604 w 3726711"/>
              <a:gd name="connsiteY1" fmla="*/ 277297 h 519156"/>
              <a:gd name="connsiteX2" fmla="*/ 1424762 w 3726711"/>
              <a:gd name="connsiteY2" fmla="*/ 468683 h 519156"/>
              <a:gd name="connsiteX3" fmla="*/ 1860697 w 3726711"/>
              <a:gd name="connsiteY3" fmla="*/ 479315 h 519156"/>
              <a:gd name="connsiteX4" fmla="*/ 3726711 w 3726711"/>
              <a:gd name="connsiteY4" fmla="*/ 0 h 519156"/>
              <a:gd name="connsiteX0" fmla="*/ 0 w 3726711"/>
              <a:gd name="connsiteY0" fmla="*/ 266664 h 519156"/>
              <a:gd name="connsiteX1" fmla="*/ 850604 w 3726711"/>
              <a:gd name="connsiteY1" fmla="*/ 277297 h 519156"/>
              <a:gd name="connsiteX2" fmla="*/ 1424762 w 3726711"/>
              <a:gd name="connsiteY2" fmla="*/ 468683 h 519156"/>
              <a:gd name="connsiteX3" fmla="*/ 1860697 w 3726711"/>
              <a:gd name="connsiteY3" fmla="*/ 479315 h 519156"/>
              <a:gd name="connsiteX4" fmla="*/ 3726711 w 3726711"/>
              <a:gd name="connsiteY4" fmla="*/ 0 h 519156"/>
              <a:gd name="connsiteX0" fmla="*/ 0 w 3726711"/>
              <a:gd name="connsiteY0" fmla="*/ 266664 h 498660"/>
              <a:gd name="connsiteX1" fmla="*/ 850604 w 3726711"/>
              <a:gd name="connsiteY1" fmla="*/ 277297 h 498660"/>
              <a:gd name="connsiteX2" fmla="*/ 1424762 w 3726711"/>
              <a:gd name="connsiteY2" fmla="*/ 468683 h 498660"/>
              <a:gd name="connsiteX3" fmla="*/ 2052083 w 3726711"/>
              <a:gd name="connsiteY3" fmla="*/ 448504 h 498660"/>
              <a:gd name="connsiteX4" fmla="*/ 3726711 w 3726711"/>
              <a:gd name="connsiteY4" fmla="*/ 0 h 498660"/>
              <a:gd name="connsiteX0" fmla="*/ 0 w 3726711"/>
              <a:gd name="connsiteY0" fmla="*/ 266664 h 491024"/>
              <a:gd name="connsiteX1" fmla="*/ 850604 w 3726711"/>
              <a:gd name="connsiteY1" fmla="*/ 277297 h 491024"/>
              <a:gd name="connsiteX2" fmla="*/ 1424762 w 3726711"/>
              <a:gd name="connsiteY2" fmla="*/ 468683 h 491024"/>
              <a:gd name="connsiteX3" fmla="*/ 2052083 w 3726711"/>
              <a:gd name="connsiteY3" fmla="*/ 448504 h 491024"/>
              <a:gd name="connsiteX4" fmla="*/ 3726711 w 3726711"/>
              <a:gd name="connsiteY4" fmla="*/ 0 h 491024"/>
              <a:gd name="connsiteX0" fmla="*/ 0 w 3726711"/>
              <a:gd name="connsiteY0" fmla="*/ 266664 h 498660"/>
              <a:gd name="connsiteX1" fmla="*/ 850604 w 3726711"/>
              <a:gd name="connsiteY1" fmla="*/ 277297 h 498660"/>
              <a:gd name="connsiteX2" fmla="*/ 1424762 w 3726711"/>
              <a:gd name="connsiteY2" fmla="*/ 468683 h 498660"/>
              <a:gd name="connsiteX3" fmla="*/ 2052083 w 3726711"/>
              <a:gd name="connsiteY3" fmla="*/ 448504 h 498660"/>
              <a:gd name="connsiteX4" fmla="*/ 3726711 w 3726711"/>
              <a:gd name="connsiteY4" fmla="*/ 0 h 498660"/>
              <a:gd name="connsiteX0" fmla="*/ 0 w 3726711"/>
              <a:gd name="connsiteY0" fmla="*/ 266664 h 495996"/>
              <a:gd name="connsiteX1" fmla="*/ 850604 w 3726711"/>
              <a:gd name="connsiteY1" fmla="*/ 277297 h 495996"/>
              <a:gd name="connsiteX2" fmla="*/ 1376916 w 3726711"/>
              <a:gd name="connsiteY2" fmla="*/ 463549 h 495996"/>
              <a:gd name="connsiteX3" fmla="*/ 2052083 w 3726711"/>
              <a:gd name="connsiteY3" fmla="*/ 448504 h 495996"/>
              <a:gd name="connsiteX4" fmla="*/ 3726711 w 3726711"/>
              <a:gd name="connsiteY4" fmla="*/ 0 h 495996"/>
              <a:gd name="connsiteX0" fmla="*/ 0 w 3726711"/>
              <a:gd name="connsiteY0" fmla="*/ 266664 h 505362"/>
              <a:gd name="connsiteX1" fmla="*/ 850604 w 3726711"/>
              <a:gd name="connsiteY1" fmla="*/ 277297 h 505362"/>
              <a:gd name="connsiteX2" fmla="*/ 1376916 w 3726711"/>
              <a:gd name="connsiteY2" fmla="*/ 463549 h 505362"/>
              <a:gd name="connsiteX3" fmla="*/ 2052083 w 3726711"/>
              <a:gd name="connsiteY3" fmla="*/ 448504 h 505362"/>
              <a:gd name="connsiteX4" fmla="*/ 3726711 w 3726711"/>
              <a:gd name="connsiteY4" fmla="*/ 0 h 505362"/>
              <a:gd name="connsiteX0" fmla="*/ 0 w 3726711"/>
              <a:gd name="connsiteY0" fmla="*/ 266664 h 494557"/>
              <a:gd name="connsiteX1" fmla="*/ 850604 w 3726711"/>
              <a:gd name="connsiteY1" fmla="*/ 302973 h 494557"/>
              <a:gd name="connsiteX2" fmla="*/ 1376916 w 3726711"/>
              <a:gd name="connsiteY2" fmla="*/ 463549 h 494557"/>
              <a:gd name="connsiteX3" fmla="*/ 2052083 w 3726711"/>
              <a:gd name="connsiteY3" fmla="*/ 448504 h 494557"/>
              <a:gd name="connsiteX4" fmla="*/ 3726711 w 3726711"/>
              <a:gd name="connsiteY4" fmla="*/ 0 h 494557"/>
              <a:gd name="connsiteX0" fmla="*/ 0 w 3726711"/>
              <a:gd name="connsiteY0" fmla="*/ 266664 h 509072"/>
              <a:gd name="connsiteX1" fmla="*/ 850604 w 3726711"/>
              <a:gd name="connsiteY1" fmla="*/ 302973 h 509072"/>
              <a:gd name="connsiteX2" fmla="*/ 1472609 w 3726711"/>
              <a:gd name="connsiteY2" fmla="*/ 489225 h 509072"/>
              <a:gd name="connsiteX3" fmla="*/ 2052083 w 3726711"/>
              <a:gd name="connsiteY3" fmla="*/ 448504 h 509072"/>
              <a:gd name="connsiteX4" fmla="*/ 3726711 w 3726711"/>
              <a:gd name="connsiteY4" fmla="*/ 0 h 509072"/>
              <a:gd name="connsiteX0" fmla="*/ 0 w 3652283"/>
              <a:gd name="connsiteY0" fmla="*/ 194772 h 433511"/>
              <a:gd name="connsiteX1" fmla="*/ 850604 w 3652283"/>
              <a:gd name="connsiteY1" fmla="*/ 231081 h 433511"/>
              <a:gd name="connsiteX2" fmla="*/ 1472609 w 3652283"/>
              <a:gd name="connsiteY2" fmla="*/ 417333 h 433511"/>
              <a:gd name="connsiteX3" fmla="*/ 2052083 w 3652283"/>
              <a:gd name="connsiteY3" fmla="*/ 376612 h 433511"/>
              <a:gd name="connsiteX4" fmla="*/ 3652283 w 3652283"/>
              <a:gd name="connsiteY4" fmla="*/ 0 h 433511"/>
              <a:gd name="connsiteX0" fmla="*/ 0 w 3652283"/>
              <a:gd name="connsiteY0" fmla="*/ 194772 h 441021"/>
              <a:gd name="connsiteX1" fmla="*/ 850604 w 3652283"/>
              <a:gd name="connsiteY1" fmla="*/ 231081 h 441021"/>
              <a:gd name="connsiteX2" fmla="*/ 1557670 w 3652283"/>
              <a:gd name="connsiteY2" fmla="*/ 427603 h 441021"/>
              <a:gd name="connsiteX3" fmla="*/ 2052083 w 3652283"/>
              <a:gd name="connsiteY3" fmla="*/ 376612 h 441021"/>
              <a:gd name="connsiteX4" fmla="*/ 3652283 w 3652283"/>
              <a:gd name="connsiteY4" fmla="*/ 0 h 441021"/>
              <a:gd name="connsiteX0" fmla="*/ 0 w 3652283"/>
              <a:gd name="connsiteY0" fmla="*/ 194772 h 438742"/>
              <a:gd name="connsiteX1" fmla="*/ 850604 w 3652283"/>
              <a:gd name="connsiteY1" fmla="*/ 231081 h 438742"/>
              <a:gd name="connsiteX2" fmla="*/ 1557670 w 3652283"/>
              <a:gd name="connsiteY2" fmla="*/ 427603 h 438742"/>
              <a:gd name="connsiteX3" fmla="*/ 2052083 w 3652283"/>
              <a:gd name="connsiteY3" fmla="*/ 376612 h 438742"/>
              <a:gd name="connsiteX4" fmla="*/ 3652283 w 3652283"/>
              <a:gd name="connsiteY4" fmla="*/ 0 h 438742"/>
              <a:gd name="connsiteX0" fmla="*/ 0 w 3652283"/>
              <a:gd name="connsiteY0" fmla="*/ 194772 h 430641"/>
              <a:gd name="connsiteX1" fmla="*/ 850604 w 3652283"/>
              <a:gd name="connsiteY1" fmla="*/ 231081 h 430641"/>
              <a:gd name="connsiteX2" fmla="*/ 1557670 w 3652283"/>
              <a:gd name="connsiteY2" fmla="*/ 427603 h 430641"/>
              <a:gd name="connsiteX3" fmla="*/ 2275367 w 3652283"/>
              <a:gd name="connsiteY3" fmla="*/ 325261 h 430641"/>
              <a:gd name="connsiteX4" fmla="*/ 3652283 w 3652283"/>
              <a:gd name="connsiteY4" fmla="*/ 0 h 430641"/>
              <a:gd name="connsiteX0" fmla="*/ 0 w 3625702"/>
              <a:gd name="connsiteY0" fmla="*/ 158826 h 394447"/>
              <a:gd name="connsiteX1" fmla="*/ 850604 w 3625702"/>
              <a:gd name="connsiteY1" fmla="*/ 195135 h 394447"/>
              <a:gd name="connsiteX2" fmla="*/ 1557670 w 3625702"/>
              <a:gd name="connsiteY2" fmla="*/ 391657 h 394447"/>
              <a:gd name="connsiteX3" fmla="*/ 2275367 w 3625702"/>
              <a:gd name="connsiteY3" fmla="*/ 289315 h 394447"/>
              <a:gd name="connsiteX4" fmla="*/ 3625702 w 3625702"/>
              <a:gd name="connsiteY4" fmla="*/ 0 h 394447"/>
              <a:gd name="connsiteX0" fmla="*/ 0 w 3625702"/>
              <a:gd name="connsiteY0" fmla="*/ 158826 h 394447"/>
              <a:gd name="connsiteX1" fmla="*/ 850604 w 3625702"/>
              <a:gd name="connsiteY1" fmla="*/ 195135 h 394447"/>
              <a:gd name="connsiteX2" fmla="*/ 1557670 w 3625702"/>
              <a:gd name="connsiteY2" fmla="*/ 391657 h 394447"/>
              <a:gd name="connsiteX3" fmla="*/ 2275367 w 3625702"/>
              <a:gd name="connsiteY3" fmla="*/ 289315 h 394447"/>
              <a:gd name="connsiteX4" fmla="*/ 3625702 w 3625702"/>
              <a:gd name="connsiteY4" fmla="*/ 0 h 394447"/>
              <a:gd name="connsiteX0" fmla="*/ 0 w 3625702"/>
              <a:gd name="connsiteY0" fmla="*/ 158826 h 394447"/>
              <a:gd name="connsiteX1" fmla="*/ 850604 w 3625702"/>
              <a:gd name="connsiteY1" fmla="*/ 195135 h 394447"/>
              <a:gd name="connsiteX2" fmla="*/ 1557670 w 3625702"/>
              <a:gd name="connsiteY2" fmla="*/ 391657 h 394447"/>
              <a:gd name="connsiteX3" fmla="*/ 2275367 w 3625702"/>
              <a:gd name="connsiteY3" fmla="*/ 289315 h 394447"/>
              <a:gd name="connsiteX4" fmla="*/ 3625702 w 3625702"/>
              <a:gd name="connsiteY4" fmla="*/ 0 h 394447"/>
              <a:gd name="connsiteX0" fmla="*/ 0 w 3625702"/>
              <a:gd name="connsiteY0" fmla="*/ 158826 h 395469"/>
              <a:gd name="connsiteX1" fmla="*/ 850604 w 3625702"/>
              <a:gd name="connsiteY1" fmla="*/ 195135 h 395469"/>
              <a:gd name="connsiteX2" fmla="*/ 1557670 w 3625702"/>
              <a:gd name="connsiteY2" fmla="*/ 391657 h 395469"/>
              <a:gd name="connsiteX3" fmla="*/ 2270050 w 3625702"/>
              <a:gd name="connsiteY3" fmla="*/ 299586 h 395469"/>
              <a:gd name="connsiteX4" fmla="*/ 3625702 w 3625702"/>
              <a:gd name="connsiteY4" fmla="*/ 0 h 395469"/>
              <a:gd name="connsiteX0" fmla="*/ 0 w 3625702"/>
              <a:gd name="connsiteY0" fmla="*/ 158826 h 395197"/>
              <a:gd name="connsiteX1" fmla="*/ 850604 w 3625702"/>
              <a:gd name="connsiteY1" fmla="*/ 195135 h 395197"/>
              <a:gd name="connsiteX2" fmla="*/ 1557670 w 3625702"/>
              <a:gd name="connsiteY2" fmla="*/ 391657 h 395197"/>
              <a:gd name="connsiteX3" fmla="*/ 2270050 w 3625702"/>
              <a:gd name="connsiteY3" fmla="*/ 299586 h 395197"/>
              <a:gd name="connsiteX4" fmla="*/ 3625702 w 3625702"/>
              <a:gd name="connsiteY4" fmla="*/ 0 h 395197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50604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620386"/>
              <a:gd name="connsiteY0" fmla="*/ 194772 h 431780"/>
              <a:gd name="connsiteX1" fmla="*/ 898451 w 3620386"/>
              <a:gd name="connsiteY1" fmla="*/ 231081 h 431780"/>
              <a:gd name="connsiteX2" fmla="*/ 1557670 w 3620386"/>
              <a:gd name="connsiteY2" fmla="*/ 427603 h 431780"/>
              <a:gd name="connsiteX3" fmla="*/ 2270050 w 3620386"/>
              <a:gd name="connsiteY3" fmla="*/ 335532 h 431780"/>
              <a:gd name="connsiteX4" fmla="*/ 3620386 w 3620386"/>
              <a:gd name="connsiteY4" fmla="*/ 0 h 43178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34926"/>
              <a:gd name="connsiteX1" fmla="*/ 898451 w 3776644"/>
              <a:gd name="connsiteY1" fmla="*/ 326113 h 534926"/>
              <a:gd name="connsiteX2" fmla="*/ 1557670 w 3776644"/>
              <a:gd name="connsiteY2" fmla="*/ 522635 h 534926"/>
              <a:gd name="connsiteX3" fmla="*/ 2270050 w 3776644"/>
              <a:gd name="connsiteY3" fmla="*/ 430564 h 534926"/>
              <a:gd name="connsiteX4" fmla="*/ 3776644 w 3776644"/>
              <a:gd name="connsiteY4" fmla="*/ 0 h 534926"/>
              <a:gd name="connsiteX0" fmla="*/ 0 w 3776644"/>
              <a:gd name="connsiteY0" fmla="*/ 289804 h 528110"/>
              <a:gd name="connsiteX1" fmla="*/ 898451 w 3776644"/>
              <a:gd name="connsiteY1" fmla="*/ 326113 h 528110"/>
              <a:gd name="connsiteX2" fmla="*/ 1557670 w 3776644"/>
              <a:gd name="connsiteY2" fmla="*/ 522635 h 528110"/>
              <a:gd name="connsiteX3" fmla="*/ 2270050 w 3776644"/>
              <a:gd name="connsiteY3" fmla="*/ 430564 h 528110"/>
              <a:gd name="connsiteX4" fmla="*/ 3776644 w 3776644"/>
              <a:gd name="connsiteY4" fmla="*/ 0 h 528110"/>
              <a:gd name="connsiteX0" fmla="*/ 0 w 3776644"/>
              <a:gd name="connsiteY0" fmla="*/ 289804 h 527749"/>
              <a:gd name="connsiteX1" fmla="*/ 898451 w 3776644"/>
              <a:gd name="connsiteY1" fmla="*/ 331703 h 527749"/>
              <a:gd name="connsiteX2" fmla="*/ 1557670 w 3776644"/>
              <a:gd name="connsiteY2" fmla="*/ 522635 h 527749"/>
              <a:gd name="connsiteX3" fmla="*/ 2270050 w 3776644"/>
              <a:gd name="connsiteY3" fmla="*/ 430564 h 527749"/>
              <a:gd name="connsiteX4" fmla="*/ 3776644 w 3776644"/>
              <a:gd name="connsiteY4" fmla="*/ 0 h 52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6644" h="527749">
                <a:moveTo>
                  <a:pt x="0" y="289804"/>
                </a:moveTo>
                <a:cubicBezTo>
                  <a:pt x="609600" y="283420"/>
                  <a:pt x="638839" y="292898"/>
                  <a:pt x="898451" y="331703"/>
                </a:cubicBezTo>
                <a:cubicBezTo>
                  <a:pt x="1158063" y="370508"/>
                  <a:pt x="1329070" y="506158"/>
                  <a:pt x="1557670" y="522635"/>
                </a:cubicBezTo>
                <a:cubicBezTo>
                  <a:pt x="1786270" y="539112"/>
                  <a:pt x="1900221" y="517670"/>
                  <a:pt x="2270050" y="430564"/>
                </a:cubicBezTo>
                <a:cubicBezTo>
                  <a:pt x="2639879" y="343458"/>
                  <a:pt x="3048731" y="191142"/>
                  <a:pt x="3776644" y="0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457B79E-DB64-4093-981B-9148BB7F49B4}"/>
              </a:ext>
            </a:extLst>
          </p:cNvPr>
          <p:cNvCxnSpPr>
            <a:cxnSpLocks/>
          </p:cNvCxnSpPr>
          <p:nvPr/>
        </p:nvCxnSpPr>
        <p:spPr>
          <a:xfrm>
            <a:off x="9219950" y="2886794"/>
            <a:ext cx="80845" cy="26120"/>
          </a:xfrm>
          <a:prstGeom prst="straightConnector1">
            <a:avLst/>
          </a:prstGeom>
          <a:ln w="19050">
            <a:solidFill>
              <a:srgbClr val="1450E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27DC3BF-7AEC-4514-B518-7B05D9D7F836}"/>
              </a:ext>
            </a:extLst>
          </p:cNvPr>
          <p:cNvCxnSpPr>
            <a:cxnSpLocks/>
          </p:cNvCxnSpPr>
          <p:nvPr/>
        </p:nvCxnSpPr>
        <p:spPr>
          <a:xfrm>
            <a:off x="9208231" y="3021535"/>
            <a:ext cx="80845" cy="26120"/>
          </a:xfrm>
          <a:prstGeom prst="straightConnector1">
            <a:avLst/>
          </a:prstGeom>
          <a:ln w="19050">
            <a:solidFill>
              <a:srgbClr val="1450E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24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368575" y="599027"/>
            <a:ext cx="436415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Camber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acceleration over top surface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difference in pressure</a:t>
            </a: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Angle of Attack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acceleration over top surface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Build up of pressure under lower surface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difference in pressure</a:t>
            </a: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Airspeed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volume of airflow over wing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difference in pressure</a:t>
            </a:r>
          </a:p>
        </p:txBody>
      </p:sp>
      <p:sp>
        <p:nvSpPr>
          <p:cNvPr id="61" name="Freeform 60"/>
          <p:cNvSpPr/>
          <p:nvPr/>
        </p:nvSpPr>
        <p:spPr>
          <a:xfrm rot="459903">
            <a:off x="5697127" y="1337205"/>
            <a:ext cx="1186678" cy="211964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2" name="Freeform 61"/>
          <p:cNvSpPr/>
          <p:nvPr/>
        </p:nvSpPr>
        <p:spPr>
          <a:xfrm rot="459903">
            <a:off x="7281303" y="4550985"/>
            <a:ext cx="1186678" cy="211964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4" name="Freeform 63"/>
          <p:cNvSpPr/>
          <p:nvPr/>
        </p:nvSpPr>
        <p:spPr>
          <a:xfrm rot="459903">
            <a:off x="5749347" y="4525830"/>
            <a:ext cx="1186678" cy="211964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5" name="Freeform 64"/>
          <p:cNvSpPr/>
          <p:nvPr/>
        </p:nvSpPr>
        <p:spPr>
          <a:xfrm rot="459903">
            <a:off x="7276010" y="1273156"/>
            <a:ext cx="1186678" cy="291337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6" name="Freeform 65"/>
          <p:cNvSpPr/>
          <p:nvPr/>
        </p:nvSpPr>
        <p:spPr>
          <a:xfrm rot="1757829">
            <a:off x="7386176" y="2741668"/>
            <a:ext cx="1186678" cy="211964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8" name="Freeform 67"/>
          <p:cNvSpPr/>
          <p:nvPr/>
        </p:nvSpPr>
        <p:spPr>
          <a:xfrm rot="459903">
            <a:off x="5769135" y="2910749"/>
            <a:ext cx="1186678" cy="211964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092440" y="3184959"/>
            <a:ext cx="3356508" cy="50310"/>
          </a:xfrm>
          <a:prstGeom prst="line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092440" y="4790833"/>
            <a:ext cx="3356508" cy="50310"/>
          </a:xfrm>
          <a:prstGeom prst="line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7293866" y="1339652"/>
            <a:ext cx="1016813" cy="258203"/>
          </a:xfrm>
          <a:custGeom>
            <a:avLst/>
            <a:gdLst>
              <a:gd name="connsiteX0" fmla="*/ 0 w 1016813"/>
              <a:gd name="connsiteY0" fmla="*/ 53377 h 258203"/>
              <a:gd name="connsiteX1" fmla="*/ 146304 w 1016813"/>
              <a:gd name="connsiteY1" fmla="*/ 9486 h 258203"/>
              <a:gd name="connsiteX2" fmla="*/ 146304 w 1016813"/>
              <a:gd name="connsiteY2" fmla="*/ 9486 h 258203"/>
              <a:gd name="connsiteX3" fmla="*/ 292608 w 1016813"/>
              <a:gd name="connsiteY3" fmla="*/ 2171 h 258203"/>
              <a:gd name="connsiteX4" fmla="*/ 504749 w 1016813"/>
              <a:gd name="connsiteY4" fmla="*/ 53377 h 258203"/>
              <a:gd name="connsiteX5" fmla="*/ 1016813 w 1016813"/>
              <a:gd name="connsiteY5" fmla="*/ 258203 h 25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13" h="258203">
                <a:moveTo>
                  <a:pt x="0" y="53377"/>
                </a:moveTo>
                <a:lnTo>
                  <a:pt x="146304" y="9486"/>
                </a:lnTo>
                <a:lnTo>
                  <a:pt x="146304" y="9486"/>
                </a:lnTo>
                <a:cubicBezTo>
                  <a:pt x="170688" y="8267"/>
                  <a:pt x="232867" y="-5144"/>
                  <a:pt x="292608" y="2171"/>
                </a:cubicBezTo>
                <a:cubicBezTo>
                  <a:pt x="352349" y="9486"/>
                  <a:pt x="384048" y="10705"/>
                  <a:pt x="504749" y="53377"/>
                </a:cubicBezTo>
                <a:cubicBezTo>
                  <a:pt x="625450" y="96049"/>
                  <a:pt x="821131" y="177126"/>
                  <a:pt x="1016813" y="258203"/>
                </a:cubicBezTo>
              </a:path>
            </a:pathLst>
          </a:custGeom>
          <a:noFill/>
          <a:ln w="12700">
            <a:solidFill>
              <a:srgbClr val="00BE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4" name="Freeform 73"/>
          <p:cNvSpPr/>
          <p:nvPr/>
        </p:nvSpPr>
        <p:spPr>
          <a:xfrm rot="340393">
            <a:off x="5740514" y="1418491"/>
            <a:ext cx="1016813" cy="129420"/>
          </a:xfrm>
          <a:custGeom>
            <a:avLst/>
            <a:gdLst>
              <a:gd name="connsiteX0" fmla="*/ 0 w 1016813"/>
              <a:gd name="connsiteY0" fmla="*/ 53377 h 258203"/>
              <a:gd name="connsiteX1" fmla="*/ 146304 w 1016813"/>
              <a:gd name="connsiteY1" fmla="*/ 9486 h 258203"/>
              <a:gd name="connsiteX2" fmla="*/ 146304 w 1016813"/>
              <a:gd name="connsiteY2" fmla="*/ 9486 h 258203"/>
              <a:gd name="connsiteX3" fmla="*/ 292608 w 1016813"/>
              <a:gd name="connsiteY3" fmla="*/ 2171 h 258203"/>
              <a:gd name="connsiteX4" fmla="*/ 504749 w 1016813"/>
              <a:gd name="connsiteY4" fmla="*/ 53377 h 258203"/>
              <a:gd name="connsiteX5" fmla="*/ 1016813 w 1016813"/>
              <a:gd name="connsiteY5" fmla="*/ 258203 h 25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13" h="258203">
                <a:moveTo>
                  <a:pt x="0" y="53377"/>
                </a:moveTo>
                <a:lnTo>
                  <a:pt x="146304" y="9486"/>
                </a:lnTo>
                <a:lnTo>
                  <a:pt x="146304" y="9486"/>
                </a:lnTo>
                <a:cubicBezTo>
                  <a:pt x="170688" y="8267"/>
                  <a:pt x="232867" y="-5144"/>
                  <a:pt x="292608" y="2171"/>
                </a:cubicBezTo>
                <a:cubicBezTo>
                  <a:pt x="352349" y="9486"/>
                  <a:pt x="384048" y="10705"/>
                  <a:pt x="504749" y="53377"/>
                </a:cubicBezTo>
                <a:cubicBezTo>
                  <a:pt x="625450" y="96049"/>
                  <a:pt x="821131" y="177126"/>
                  <a:pt x="1016813" y="258203"/>
                </a:cubicBezTo>
              </a:path>
            </a:pathLst>
          </a:custGeom>
          <a:noFill/>
          <a:ln w="12700">
            <a:solidFill>
              <a:srgbClr val="00BE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6100552" y="814214"/>
            <a:ext cx="0" cy="557767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7684728" y="533443"/>
            <a:ext cx="0" cy="77930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6100552" y="2464881"/>
            <a:ext cx="0" cy="557767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6100552" y="4049057"/>
            <a:ext cx="0" cy="557767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8" idx="6"/>
            <a:endCxn id="68" idx="2"/>
          </p:cNvCxnSpPr>
          <p:nvPr/>
        </p:nvCxnSpPr>
        <p:spPr>
          <a:xfrm flipH="1" flipV="1">
            <a:off x="5775449" y="2972742"/>
            <a:ext cx="1150928" cy="219711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66" idx="6"/>
            <a:endCxn id="66" idx="2"/>
          </p:cNvCxnSpPr>
          <p:nvPr/>
        </p:nvCxnSpPr>
        <p:spPr>
          <a:xfrm flipH="1" flipV="1">
            <a:off x="7450052" y="2590353"/>
            <a:ext cx="988872" cy="628522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rc 90"/>
          <p:cNvSpPr/>
          <p:nvPr/>
        </p:nvSpPr>
        <p:spPr>
          <a:xfrm rot="15469340">
            <a:off x="6129219" y="2849021"/>
            <a:ext cx="570071" cy="624059"/>
          </a:xfrm>
          <a:prstGeom prst="arc">
            <a:avLst>
              <a:gd name="adj1" fmla="val 16520550"/>
              <a:gd name="adj2" fmla="val 1852849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6" name="Arc 95"/>
          <p:cNvSpPr/>
          <p:nvPr/>
        </p:nvSpPr>
        <p:spPr>
          <a:xfrm rot="15469340">
            <a:off x="7656718" y="2849021"/>
            <a:ext cx="570071" cy="624059"/>
          </a:xfrm>
          <a:prstGeom prst="arc">
            <a:avLst>
              <a:gd name="adj1" fmla="val 16200000"/>
              <a:gd name="adj2" fmla="val 212309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7684728" y="1960823"/>
            <a:ext cx="0" cy="77930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7684728" y="3845811"/>
            <a:ext cx="0" cy="77930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>
            <a:off x="6748624" y="4409097"/>
            <a:ext cx="1660550" cy="285621"/>
          </a:xfrm>
          <a:custGeom>
            <a:avLst/>
            <a:gdLst>
              <a:gd name="connsiteX0" fmla="*/ 0 w 1660550"/>
              <a:gd name="connsiteY0" fmla="*/ 117371 h 285621"/>
              <a:gd name="connsiteX1" fmla="*/ 402336 w 1660550"/>
              <a:gd name="connsiteY1" fmla="*/ 117371 h 285621"/>
              <a:gd name="connsiteX2" fmla="*/ 665683 w 1660550"/>
              <a:gd name="connsiteY2" fmla="*/ 29589 h 285621"/>
              <a:gd name="connsiteX3" fmla="*/ 665683 w 1660550"/>
              <a:gd name="connsiteY3" fmla="*/ 29589 h 285621"/>
              <a:gd name="connsiteX4" fmla="*/ 826618 w 1660550"/>
              <a:gd name="connsiteY4" fmla="*/ 328 h 285621"/>
              <a:gd name="connsiteX5" fmla="*/ 1104595 w 1660550"/>
              <a:gd name="connsiteY5" fmla="*/ 51535 h 285621"/>
              <a:gd name="connsiteX6" fmla="*/ 1660550 w 1660550"/>
              <a:gd name="connsiteY6" fmla="*/ 285621 h 28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550" h="285621">
                <a:moveTo>
                  <a:pt x="0" y="117371"/>
                </a:moveTo>
                <a:cubicBezTo>
                  <a:pt x="145694" y="124686"/>
                  <a:pt x="291389" y="132001"/>
                  <a:pt x="402336" y="117371"/>
                </a:cubicBezTo>
                <a:cubicBezTo>
                  <a:pt x="513283" y="102741"/>
                  <a:pt x="665683" y="29589"/>
                  <a:pt x="665683" y="29589"/>
                </a:cubicBezTo>
                <a:lnTo>
                  <a:pt x="665683" y="29589"/>
                </a:lnTo>
                <a:cubicBezTo>
                  <a:pt x="692506" y="24712"/>
                  <a:pt x="753466" y="-3330"/>
                  <a:pt x="826618" y="328"/>
                </a:cubicBezTo>
                <a:cubicBezTo>
                  <a:pt x="899770" y="3986"/>
                  <a:pt x="965606" y="3986"/>
                  <a:pt x="1104595" y="51535"/>
                </a:cubicBezTo>
                <a:cubicBezTo>
                  <a:pt x="1243584" y="99084"/>
                  <a:pt x="1452067" y="192352"/>
                  <a:pt x="1660550" y="285621"/>
                </a:cubicBezTo>
              </a:path>
            </a:pathLst>
          </a:custGeom>
          <a:noFill/>
          <a:ln w="28575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160082" y="4409097"/>
            <a:ext cx="1660550" cy="285621"/>
            <a:chOff x="6248218" y="5094896"/>
            <a:chExt cx="1660550" cy="285621"/>
          </a:xfrm>
        </p:grpSpPr>
        <p:sp>
          <p:nvSpPr>
            <p:cNvPr id="99" name="Freeform 98"/>
            <p:cNvSpPr/>
            <p:nvPr/>
          </p:nvSpPr>
          <p:spPr>
            <a:xfrm>
              <a:off x="6248218" y="5094896"/>
              <a:ext cx="1660550" cy="285621"/>
            </a:xfrm>
            <a:custGeom>
              <a:avLst/>
              <a:gdLst>
                <a:gd name="connsiteX0" fmla="*/ 0 w 1660550"/>
                <a:gd name="connsiteY0" fmla="*/ 117371 h 285621"/>
                <a:gd name="connsiteX1" fmla="*/ 402336 w 1660550"/>
                <a:gd name="connsiteY1" fmla="*/ 117371 h 285621"/>
                <a:gd name="connsiteX2" fmla="*/ 665683 w 1660550"/>
                <a:gd name="connsiteY2" fmla="*/ 29589 h 285621"/>
                <a:gd name="connsiteX3" fmla="*/ 665683 w 1660550"/>
                <a:gd name="connsiteY3" fmla="*/ 29589 h 285621"/>
                <a:gd name="connsiteX4" fmla="*/ 826618 w 1660550"/>
                <a:gd name="connsiteY4" fmla="*/ 328 h 285621"/>
                <a:gd name="connsiteX5" fmla="*/ 1104595 w 1660550"/>
                <a:gd name="connsiteY5" fmla="*/ 51535 h 285621"/>
                <a:gd name="connsiteX6" fmla="*/ 1660550 w 1660550"/>
                <a:gd name="connsiteY6" fmla="*/ 285621 h 28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0550" h="285621">
                  <a:moveTo>
                    <a:pt x="0" y="117371"/>
                  </a:moveTo>
                  <a:cubicBezTo>
                    <a:pt x="145694" y="124686"/>
                    <a:pt x="291389" y="132001"/>
                    <a:pt x="402336" y="117371"/>
                  </a:cubicBezTo>
                  <a:cubicBezTo>
                    <a:pt x="513283" y="102741"/>
                    <a:pt x="665683" y="29589"/>
                    <a:pt x="665683" y="29589"/>
                  </a:cubicBezTo>
                  <a:lnTo>
                    <a:pt x="665683" y="29589"/>
                  </a:lnTo>
                  <a:cubicBezTo>
                    <a:pt x="692506" y="24712"/>
                    <a:pt x="753466" y="-3330"/>
                    <a:pt x="826618" y="328"/>
                  </a:cubicBezTo>
                  <a:cubicBezTo>
                    <a:pt x="899770" y="3986"/>
                    <a:pt x="965606" y="3986"/>
                    <a:pt x="1104595" y="51535"/>
                  </a:cubicBezTo>
                  <a:cubicBezTo>
                    <a:pt x="1243584" y="99084"/>
                    <a:pt x="1452067" y="192352"/>
                    <a:pt x="1660550" y="285621"/>
                  </a:cubicBezTo>
                </a:path>
              </a:pathLst>
            </a:custGeom>
            <a:noFill/>
            <a:ln w="1270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392234" y="5215437"/>
              <a:ext cx="220390" cy="0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6324592" y="5205871"/>
              <a:ext cx="220390" cy="9566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6252584" y="5203514"/>
              <a:ext cx="220390" cy="9566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>
            <a:off x="6748624" y="4520071"/>
            <a:ext cx="196236" cy="1849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894091" y="4529637"/>
            <a:ext cx="220390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834666" y="4523925"/>
            <a:ext cx="198391" cy="1464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5106276" y="3184959"/>
            <a:ext cx="220390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178284" y="3184959"/>
            <a:ext cx="220390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250292" y="3184959"/>
            <a:ext cx="220390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5092440" y="1600783"/>
            <a:ext cx="3356508" cy="50310"/>
            <a:chOff x="5004048" y="1916832"/>
            <a:chExt cx="3356508" cy="50310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5004048" y="1916832"/>
              <a:ext cx="3356508" cy="50310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5004048" y="1916832"/>
              <a:ext cx="220390" cy="0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5076056" y="1916832"/>
              <a:ext cx="220390" cy="0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5148064" y="1916832"/>
              <a:ext cx="220390" cy="0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6100552" y="736687"/>
            <a:ext cx="6758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684730" y="409576"/>
            <a:ext cx="42284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846328" y="1026931"/>
            <a:ext cx="308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844749" y="1330437"/>
            <a:ext cx="308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_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390514" y="970813"/>
            <a:ext cx="317706" cy="700820"/>
            <a:chOff x="8478650" y="1588147"/>
            <a:chExt cx="317706" cy="700820"/>
          </a:xfrm>
        </p:grpSpPr>
        <p:sp>
          <p:nvSpPr>
            <p:cNvPr id="119" name="TextBox 118"/>
            <p:cNvSpPr txBox="1"/>
            <p:nvPr/>
          </p:nvSpPr>
          <p:spPr>
            <a:xfrm>
              <a:off x="8487430" y="1588147"/>
              <a:ext cx="308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+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478650" y="1919635"/>
              <a:ext cx="308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_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49342" y="2608549"/>
            <a:ext cx="318886" cy="574920"/>
            <a:chOff x="6499848" y="2620553"/>
            <a:chExt cx="318886" cy="574920"/>
          </a:xfrm>
        </p:grpSpPr>
        <p:sp>
          <p:nvSpPr>
            <p:cNvPr id="123" name="TextBox 122"/>
            <p:cNvSpPr txBox="1"/>
            <p:nvPr/>
          </p:nvSpPr>
          <p:spPr>
            <a:xfrm>
              <a:off x="6509808" y="2620553"/>
              <a:ext cx="308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+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99848" y="2887696"/>
              <a:ext cx="308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_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24704" y="4230790"/>
            <a:ext cx="318886" cy="574920"/>
            <a:chOff x="6499848" y="2620553"/>
            <a:chExt cx="318886" cy="574920"/>
          </a:xfrm>
        </p:grpSpPr>
        <p:sp>
          <p:nvSpPr>
            <p:cNvPr id="126" name="TextBox 125"/>
            <p:cNvSpPr txBox="1"/>
            <p:nvPr/>
          </p:nvSpPr>
          <p:spPr>
            <a:xfrm>
              <a:off x="6509808" y="2620553"/>
              <a:ext cx="308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+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99848" y="2887696"/>
              <a:ext cx="308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_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414214" y="2246754"/>
            <a:ext cx="314482" cy="656517"/>
            <a:chOff x="8478650" y="1586960"/>
            <a:chExt cx="314482" cy="656517"/>
          </a:xfrm>
        </p:grpSpPr>
        <p:sp>
          <p:nvSpPr>
            <p:cNvPr id="129" name="TextBox 128"/>
            <p:cNvSpPr txBox="1"/>
            <p:nvPr/>
          </p:nvSpPr>
          <p:spPr>
            <a:xfrm>
              <a:off x="8484206" y="1586960"/>
              <a:ext cx="308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+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478650" y="1874145"/>
              <a:ext cx="308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_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381351" y="4252449"/>
            <a:ext cx="314482" cy="606474"/>
            <a:chOff x="8478650" y="1682493"/>
            <a:chExt cx="314482" cy="606474"/>
          </a:xfrm>
        </p:grpSpPr>
        <p:sp>
          <p:nvSpPr>
            <p:cNvPr id="132" name="TextBox 131"/>
            <p:cNvSpPr txBox="1"/>
            <p:nvPr/>
          </p:nvSpPr>
          <p:spPr>
            <a:xfrm>
              <a:off x="8484206" y="1682493"/>
              <a:ext cx="308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+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478650" y="1919635"/>
              <a:ext cx="308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_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48BE149E-0535-4194-9D95-F5FC73F4B449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LIFT</a:t>
            </a:r>
          </a:p>
        </p:txBody>
      </p:sp>
    </p:spTree>
    <p:extLst>
      <p:ext uri="{BB962C8B-B14F-4D97-AF65-F5344CB8AC3E}">
        <p14:creationId xmlns:p14="http://schemas.microsoft.com/office/powerpoint/2010/main" val="233840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88804" y="1098551"/>
            <a:ext cx="35283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L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½ 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 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en-NZ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endParaRPr lang="en-NZ" sz="1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Aerofoil shape</a:t>
            </a: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Angle of attack</a:t>
            </a: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5A’s	Air density</a:t>
            </a: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Airspeed</a:t>
            </a: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Area of wing</a:t>
            </a:r>
          </a:p>
          <a:p>
            <a:endParaRPr lang="en-NZ" sz="12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If any of the above factors increase, lift will increase.</a:t>
            </a:r>
          </a:p>
          <a:p>
            <a:endParaRPr lang="en-NZ" sz="1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 = C</a:t>
            </a:r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 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</a:t>
            </a:r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IAS  S</a:t>
            </a:r>
          </a:p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	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D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C</a:t>
            </a:r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 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</a:t>
            </a:r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IAS</a:t>
            </a: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  <a:sym typeface="Symbol"/>
            </a:endParaRP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Lift depends on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Camber,</a:t>
            </a:r>
            <a:r>
              <a:rPr lang="en-NZ" sz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AOA</a:t>
            </a:r>
            <a:r>
              <a:rPr lang="en-NZ" sz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and</a:t>
            </a:r>
            <a:r>
              <a:rPr lang="en-NZ" sz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IAS.</a:t>
            </a:r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92418" y="1034111"/>
            <a:ext cx="988602" cy="47269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151280" y="1113437"/>
            <a:ext cx="341137" cy="34997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70688" y="1105399"/>
            <a:ext cx="290150" cy="3500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6283" y="3441749"/>
            <a:ext cx="5888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‘K’</a:t>
            </a:r>
          </a:p>
        </p:txBody>
      </p:sp>
      <p:sp>
        <p:nvSpPr>
          <p:cNvPr id="59" name="Oval 58"/>
          <p:cNvSpPr/>
          <p:nvPr/>
        </p:nvSpPr>
        <p:spPr>
          <a:xfrm>
            <a:off x="4910135" y="1127171"/>
            <a:ext cx="235666" cy="3622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DCDE3D-D63F-4CA5-A61C-6A8175D728DB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FORMULA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0E9076-4780-4EF2-B7AC-0DFB7CD4AFDE}"/>
              </a:ext>
            </a:extLst>
          </p:cNvPr>
          <p:cNvSpPr/>
          <p:nvPr/>
        </p:nvSpPr>
        <p:spPr>
          <a:xfrm>
            <a:off x="4492417" y="1096019"/>
            <a:ext cx="294376" cy="338718"/>
          </a:xfrm>
          <a:prstGeom prst="ellipse">
            <a:avLst/>
          </a:prstGeom>
          <a:noFill/>
          <a:ln w="19050">
            <a:solidFill>
              <a:srgbClr val="00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33414A0-0B04-4517-8CC1-774A9A326302}"/>
              </a:ext>
            </a:extLst>
          </p:cNvPr>
          <p:cNvSpPr/>
          <p:nvPr/>
        </p:nvSpPr>
        <p:spPr>
          <a:xfrm>
            <a:off x="5204377" y="1096601"/>
            <a:ext cx="235698" cy="334160"/>
          </a:xfrm>
          <a:prstGeom prst="ellipse">
            <a:avLst/>
          </a:prstGeom>
          <a:noFill/>
          <a:ln w="19050">
            <a:solidFill>
              <a:srgbClr val="00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7F6845-C2ED-4976-B081-6FA034D9E4EA}"/>
              </a:ext>
            </a:extLst>
          </p:cNvPr>
          <p:cNvSpPr txBox="1"/>
          <p:nvPr/>
        </p:nvSpPr>
        <p:spPr>
          <a:xfrm>
            <a:off x="3946539" y="550871"/>
            <a:ext cx="26564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Mathematical	           Velocity</a:t>
            </a:r>
          </a:p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Constant	           </a:t>
            </a:r>
            <a:r>
              <a:rPr lang="en-NZ" sz="10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squared</a:t>
            </a:r>
            <a:endParaRPr lang="en-NZ" sz="105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AC405F-B235-41B3-95B5-0D9E18AB909A}"/>
              </a:ext>
            </a:extLst>
          </p:cNvPr>
          <p:cNvCxnSpPr>
            <a:stCxn id="13" idx="1"/>
          </p:cNvCxnSpPr>
          <p:nvPr/>
        </p:nvCxnSpPr>
        <p:spPr>
          <a:xfrm flipH="1" flipV="1">
            <a:off x="4443571" y="937783"/>
            <a:ext cx="91956" cy="207840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B4C203-386F-42BD-A405-76B7870C9CB4}"/>
              </a:ext>
            </a:extLst>
          </p:cNvPr>
          <p:cNvCxnSpPr/>
          <p:nvPr/>
        </p:nvCxnSpPr>
        <p:spPr>
          <a:xfrm flipV="1">
            <a:off x="5427905" y="941758"/>
            <a:ext cx="235546" cy="162796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EB05146A-4C09-46B2-B49A-C2AB4FAA4977}"/>
              </a:ext>
            </a:extLst>
          </p:cNvPr>
          <p:cNvSpPr/>
          <p:nvPr/>
        </p:nvSpPr>
        <p:spPr>
          <a:xfrm rot="1390020">
            <a:off x="4352177" y="923334"/>
            <a:ext cx="1342888" cy="1937748"/>
          </a:xfrm>
          <a:prstGeom prst="arc">
            <a:avLst>
              <a:gd name="adj1" fmla="val 18405365"/>
              <a:gd name="adj2" fmla="val 4441364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FA01F9CF-54DF-4BE5-9A82-C0C008434AD1}"/>
              </a:ext>
            </a:extLst>
          </p:cNvPr>
          <p:cNvSpPr/>
          <p:nvPr/>
        </p:nvSpPr>
        <p:spPr>
          <a:xfrm rot="4948122">
            <a:off x="3826167" y="1018790"/>
            <a:ext cx="1513885" cy="1648058"/>
          </a:xfrm>
          <a:prstGeom prst="arc">
            <a:avLst>
              <a:gd name="adj1" fmla="val 15169180"/>
              <a:gd name="adj2" fmla="val 43863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F9F5F239-A4A9-4F1E-8885-791614021042}"/>
              </a:ext>
            </a:extLst>
          </p:cNvPr>
          <p:cNvSpPr/>
          <p:nvPr/>
        </p:nvSpPr>
        <p:spPr>
          <a:xfrm rot="4156474">
            <a:off x="4022410" y="1247123"/>
            <a:ext cx="1323591" cy="1021309"/>
          </a:xfrm>
          <a:prstGeom prst="arc">
            <a:avLst>
              <a:gd name="adj1" fmla="val 14835247"/>
              <a:gd name="adj2" fmla="val 76195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371A9990-7A94-4E09-BFD9-3113EB8B68CB}"/>
              </a:ext>
            </a:extLst>
          </p:cNvPr>
          <p:cNvSpPr/>
          <p:nvPr/>
        </p:nvSpPr>
        <p:spPr>
          <a:xfrm rot="1461600">
            <a:off x="3659121" y="1430584"/>
            <a:ext cx="1370595" cy="672653"/>
          </a:xfrm>
          <a:prstGeom prst="arc">
            <a:avLst>
              <a:gd name="adj1" fmla="val 16200000"/>
              <a:gd name="adj2" fmla="val 2145053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D8C00A-9294-4245-AE14-ADD5B811533A}"/>
              </a:ext>
            </a:extLst>
          </p:cNvPr>
          <p:cNvCxnSpPr/>
          <p:nvPr/>
        </p:nvCxnSpPr>
        <p:spPr>
          <a:xfrm>
            <a:off x="4321848" y="1556886"/>
            <a:ext cx="36748" cy="2288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6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204454" y="369827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</a:p>
        </p:txBody>
      </p:sp>
      <p:sp>
        <p:nvSpPr>
          <p:cNvPr id="42" name="Freeform 41"/>
          <p:cNvSpPr/>
          <p:nvPr/>
        </p:nvSpPr>
        <p:spPr>
          <a:xfrm>
            <a:off x="5275225" y="1872248"/>
            <a:ext cx="1186678" cy="211964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275225" y="1296186"/>
            <a:ext cx="1186678" cy="291337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286200" y="2400330"/>
            <a:ext cx="1213163" cy="264006"/>
            <a:chOff x="4562947" y="2948970"/>
            <a:chExt cx="1213163" cy="264006"/>
          </a:xfrm>
        </p:grpSpPr>
        <p:sp>
          <p:nvSpPr>
            <p:cNvPr id="47" name="Freeform 46"/>
            <p:cNvSpPr/>
            <p:nvPr/>
          </p:nvSpPr>
          <p:spPr>
            <a:xfrm>
              <a:off x="4562947" y="2948970"/>
              <a:ext cx="1204110" cy="138262"/>
            </a:xfrm>
            <a:custGeom>
              <a:avLst/>
              <a:gdLst>
                <a:gd name="connsiteX0" fmla="*/ 0 w 1204110"/>
                <a:gd name="connsiteY0" fmla="*/ 133735 h 138262"/>
                <a:gd name="connsiteX1" fmla="*/ 63374 w 1204110"/>
                <a:gd name="connsiteY1" fmla="*/ 61307 h 138262"/>
                <a:gd name="connsiteX2" fmla="*/ 221809 w 1204110"/>
                <a:gd name="connsiteY2" fmla="*/ 16040 h 138262"/>
                <a:gd name="connsiteX3" fmla="*/ 493413 w 1204110"/>
                <a:gd name="connsiteY3" fmla="*/ 2460 h 138262"/>
                <a:gd name="connsiteX4" fmla="*/ 891766 w 1204110"/>
                <a:gd name="connsiteY4" fmla="*/ 61307 h 138262"/>
                <a:gd name="connsiteX5" fmla="*/ 1204110 w 1204110"/>
                <a:gd name="connsiteY5" fmla="*/ 138262 h 13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4110" h="138262">
                  <a:moveTo>
                    <a:pt x="0" y="133735"/>
                  </a:moveTo>
                  <a:cubicBezTo>
                    <a:pt x="13203" y="107329"/>
                    <a:pt x="26406" y="80923"/>
                    <a:pt x="63374" y="61307"/>
                  </a:cubicBezTo>
                  <a:cubicBezTo>
                    <a:pt x="100342" y="41691"/>
                    <a:pt x="150136" y="25848"/>
                    <a:pt x="221809" y="16040"/>
                  </a:cubicBezTo>
                  <a:cubicBezTo>
                    <a:pt x="293482" y="6232"/>
                    <a:pt x="381754" y="-5085"/>
                    <a:pt x="493413" y="2460"/>
                  </a:cubicBezTo>
                  <a:cubicBezTo>
                    <a:pt x="605073" y="10004"/>
                    <a:pt x="773317" y="38673"/>
                    <a:pt x="891766" y="61307"/>
                  </a:cubicBezTo>
                  <a:cubicBezTo>
                    <a:pt x="1010216" y="83941"/>
                    <a:pt x="1107163" y="111101"/>
                    <a:pt x="1204110" y="13826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 flipV="1">
              <a:off x="4572000" y="3095616"/>
              <a:ext cx="1204110" cy="117360"/>
            </a:xfrm>
            <a:custGeom>
              <a:avLst/>
              <a:gdLst>
                <a:gd name="connsiteX0" fmla="*/ 0 w 1204110"/>
                <a:gd name="connsiteY0" fmla="*/ 133735 h 138262"/>
                <a:gd name="connsiteX1" fmla="*/ 63374 w 1204110"/>
                <a:gd name="connsiteY1" fmla="*/ 61307 h 138262"/>
                <a:gd name="connsiteX2" fmla="*/ 221809 w 1204110"/>
                <a:gd name="connsiteY2" fmla="*/ 16040 h 138262"/>
                <a:gd name="connsiteX3" fmla="*/ 493413 w 1204110"/>
                <a:gd name="connsiteY3" fmla="*/ 2460 h 138262"/>
                <a:gd name="connsiteX4" fmla="*/ 891766 w 1204110"/>
                <a:gd name="connsiteY4" fmla="*/ 61307 h 138262"/>
                <a:gd name="connsiteX5" fmla="*/ 1204110 w 1204110"/>
                <a:gd name="connsiteY5" fmla="*/ 138262 h 13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4110" h="138262">
                  <a:moveTo>
                    <a:pt x="0" y="133735"/>
                  </a:moveTo>
                  <a:cubicBezTo>
                    <a:pt x="13203" y="107329"/>
                    <a:pt x="26406" y="80923"/>
                    <a:pt x="63374" y="61307"/>
                  </a:cubicBezTo>
                  <a:cubicBezTo>
                    <a:pt x="100342" y="41691"/>
                    <a:pt x="150136" y="25848"/>
                    <a:pt x="221809" y="16040"/>
                  </a:cubicBezTo>
                  <a:cubicBezTo>
                    <a:pt x="293482" y="6232"/>
                    <a:pt x="381754" y="-5085"/>
                    <a:pt x="493413" y="2460"/>
                  </a:cubicBezTo>
                  <a:cubicBezTo>
                    <a:pt x="605073" y="10004"/>
                    <a:pt x="773317" y="38673"/>
                    <a:pt x="891766" y="61307"/>
                  </a:cubicBezTo>
                  <a:cubicBezTo>
                    <a:pt x="1010216" y="83941"/>
                    <a:pt x="1107163" y="111101"/>
                    <a:pt x="1204110" y="13826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 flipV="1">
              <a:off x="4572000" y="3082731"/>
              <a:ext cx="2" cy="266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185271" y="3131157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Aerofoils produce maximum lift just before the stall (16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approx).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After the stall, there is a significant drop in lift production.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17055" y="864136"/>
            <a:ext cx="3300164" cy="3076304"/>
            <a:chOff x="983804" y="1412776"/>
            <a:chExt cx="3300164" cy="3076304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75656" y="1412776"/>
              <a:ext cx="0" cy="28083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475656" y="4221088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475656" y="2708920"/>
              <a:ext cx="1404156" cy="1512168"/>
            </a:xfrm>
            <a:prstGeom prst="line">
              <a:avLst/>
            </a:prstGeom>
            <a:ln w="28575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2836962" y="2384008"/>
              <a:ext cx="1168400" cy="419852"/>
            </a:xfrm>
            <a:custGeom>
              <a:avLst/>
              <a:gdLst>
                <a:gd name="connsiteX0" fmla="*/ 0 w 1168400"/>
                <a:gd name="connsiteY0" fmla="*/ 369052 h 419852"/>
                <a:gd name="connsiteX1" fmla="*/ 222250 w 1168400"/>
                <a:gd name="connsiteY1" fmla="*/ 178552 h 419852"/>
                <a:gd name="connsiteX2" fmla="*/ 431800 w 1168400"/>
                <a:gd name="connsiteY2" fmla="*/ 51552 h 419852"/>
                <a:gd name="connsiteX3" fmla="*/ 622300 w 1168400"/>
                <a:gd name="connsiteY3" fmla="*/ 752 h 419852"/>
                <a:gd name="connsiteX4" fmla="*/ 793750 w 1168400"/>
                <a:gd name="connsiteY4" fmla="*/ 19802 h 419852"/>
                <a:gd name="connsiteX5" fmla="*/ 793750 w 1168400"/>
                <a:gd name="connsiteY5" fmla="*/ 19802 h 419852"/>
                <a:gd name="connsiteX6" fmla="*/ 920750 w 1168400"/>
                <a:gd name="connsiteY6" fmla="*/ 83302 h 419852"/>
                <a:gd name="connsiteX7" fmla="*/ 1028700 w 1168400"/>
                <a:gd name="connsiteY7" fmla="*/ 184902 h 419852"/>
                <a:gd name="connsiteX8" fmla="*/ 1168400 w 1168400"/>
                <a:gd name="connsiteY8" fmla="*/ 419852 h 41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8400" h="419852">
                  <a:moveTo>
                    <a:pt x="0" y="369052"/>
                  </a:moveTo>
                  <a:cubicBezTo>
                    <a:pt x="75141" y="300260"/>
                    <a:pt x="150283" y="231469"/>
                    <a:pt x="222250" y="178552"/>
                  </a:cubicBezTo>
                  <a:cubicBezTo>
                    <a:pt x="294217" y="125635"/>
                    <a:pt x="365125" y="81185"/>
                    <a:pt x="431800" y="51552"/>
                  </a:cubicBezTo>
                  <a:cubicBezTo>
                    <a:pt x="498475" y="21919"/>
                    <a:pt x="561975" y="6044"/>
                    <a:pt x="622300" y="752"/>
                  </a:cubicBezTo>
                  <a:cubicBezTo>
                    <a:pt x="682625" y="-4540"/>
                    <a:pt x="793750" y="19802"/>
                    <a:pt x="793750" y="19802"/>
                  </a:cubicBezTo>
                  <a:lnTo>
                    <a:pt x="793750" y="19802"/>
                  </a:lnTo>
                  <a:cubicBezTo>
                    <a:pt x="814917" y="30385"/>
                    <a:pt x="881592" y="55785"/>
                    <a:pt x="920750" y="83302"/>
                  </a:cubicBezTo>
                  <a:cubicBezTo>
                    <a:pt x="959908" y="110819"/>
                    <a:pt x="987425" y="128810"/>
                    <a:pt x="1028700" y="184902"/>
                  </a:cubicBezTo>
                  <a:cubicBezTo>
                    <a:pt x="1069975" y="240994"/>
                    <a:pt x="1119187" y="330423"/>
                    <a:pt x="1168400" y="419852"/>
                  </a:cubicBezTo>
                </a:path>
              </a:pathLst>
            </a:custGeom>
            <a:noFill/>
            <a:ln w="28575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771800" y="1964156"/>
              <a:ext cx="1168400" cy="419852"/>
            </a:xfrm>
            <a:custGeom>
              <a:avLst/>
              <a:gdLst>
                <a:gd name="connsiteX0" fmla="*/ 0 w 1168400"/>
                <a:gd name="connsiteY0" fmla="*/ 369052 h 419852"/>
                <a:gd name="connsiteX1" fmla="*/ 222250 w 1168400"/>
                <a:gd name="connsiteY1" fmla="*/ 178552 h 419852"/>
                <a:gd name="connsiteX2" fmla="*/ 431800 w 1168400"/>
                <a:gd name="connsiteY2" fmla="*/ 51552 h 419852"/>
                <a:gd name="connsiteX3" fmla="*/ 622300 w 1168400"/>
                <a:gd name="connsiteY3" fmla="*/ 752 h 419852"/>
                <a:gd name="connsiteX4" fmla="*/ 793750 w 1168400"/>
                <a:gd name="connsiteY4" fmla="*/ 19802 h 419852"/>
                <a:gd name="connsiteX5" fmla="*/ 793750 w 1168400"/>
                <a:gd name="connsiteY5" fmla="*/ 19802 h 419852"/>
                <a:gd name="connsiteX6" fmla="*/ 920750 w 1168400"/>
                <a:gd name="connsiteY6" fmla="*/ 83302 h 419852"/>
                <a:gd name="connsiteX7" fmla="*/ 1028700 w 1168400"/>
                <a:gd name="connsiteY7" fmla="*/ 184902 h 419852"/>
                <a:gd name="connsiteX8" fmla="*/ 1168400 w 1168400"/>
                <a:gd name="connsiteY8" fmla="*/ 419852 h 41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8400" h="419852">
                  <a:moveTo>
                    <a:pt x="0" y="369052"/>
                  </a:moveTo>
                  <a:cubicBezTo>
                    <a:pt x="75141" y="300260"/>
                    <a:pt x="150283" y="231469"/>
                    <a:pt x="222250" y="178552"/>
                  </a:cubicBezTo>
                  <a:cubicBezTo>
                    <a:pt x="294217" y="125635"/>
                    <a:pt x="365125" y="81185"/>
                    <a:pt x="431800" y="51552"/>
                  </a:cubicBezTo>
                  <a:cubicBezTo>
                    <a:pt x="498475" y="21919"/>
                    <a:pt x="561975" y="6044"/>
                    <a:pt x="622300" y="752"/>
                  </a:cubicBezTo>
                  <a:cubicBezTo>
                    <a:pt x="682625" y="-4540"/>
                    <a:pt x="793750" y="19802"/>
                    <a:pt x="793750" y="19802"/>
                  </a:cubicBezTo>
                  <a:lnTo>
                    <a:pt x="793750" y="19802"/>
                  </a:lnTo>
                  <a:cubicBezTo>
                    <a:pt x="814917" y="30385"/>
                    <a:pt x="881592" y="55785"/>
                    <a:pt x="920750" y="83302"/>
                  </a:cubicBezTo>
                  <a:cubicBezTo>
                    <a:pt x="959908" y="110819"/>
                    <a:pt x="987425" y="128810"/>
                    <a:pt x="1028700" y="184902"/>
                  </a:cubicBezTo>
                  <a:cubicBezTo>
                    <a:pt x="1069975" y="240994"/>
                    <a:pt x="1119187" y="330423"/>
                    <a:pt x="1168400" y="419852"/>
                  </a:cubicBezTo>
                </a:path>
              </a:pathLst>
            </a:custGeom>
            <a:noFill/>
            <a:ln w="28575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915816" y="2839306"/>
              <a:ext cx="1168400" cy="419852"/>
            </a:xfrm>
            <a:custGeom>
              <a:avLst/>
              <a:gdLst>
                <a:gd name="connsiteX0" fmla="*/ 0 w 1168400"/>
                <a:gd name="connsiteY0" fmla="*/ 369052 h 419852"/>
                <a:gd name="connsiteX1" fmla="*/ 222250 w 1168400"/>
                <a:gd name="connsiteY1" fmla="*/ 178552 h 419852"/>
                <a:gd name="connsiteX2" fmla="*/ 431800 w 1168400"/>
                <a:gd name="connsiteY2" fmla="*/ 51552 h 419852"/>
                <a:gd name="connsiteX3" fmla="*/ 622300 w 1168400"/>
                <a:gd name="connsiteY3" fmla="*/ 752 h 419852"/>
                <a:gd name="connsiteX4" fmla="*/ 793750 w 1168400"/>
                <a:gd name="connsiteY4" fmla="*/ 19802 h 419852"/>
                <a:gd name="connsiteX5" fmla="*/ 793750 w 1168400"/>
                <a:gd name="connsiteY5" fmla="*/ 19802 h 419852"/>
                <a:gd name="connsiteX6" fmla="*/ 920750 w 1168400"/>
                <a:gd name="connsiteY6" fmla="*/ 83302 h 419852"/>
                <a:gd name="connsiteX7" fmla="*/ 1028700 w 1168400"/>
                <a:gd name="connsiteY7" fmla="*/ 184902 h 419852"/>
                <a:gd name="connsiteX8" fmla="*/ 1168400 w 1168400"/>
                <a:gd name="connsiteY8" fmla="*/ 419852 h 41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8400" h="419852">
                  <a:moveTo>
                    <a:pt x="0" y="369052"/>
                  </a:moveTo>
                  <a:cubicBezTo>
                    <a:pt x="75141" y="300260"/>
                    <a:pt x="150283" y="231469"/>
                    <a:pt x="222250" y="178552"/>
                  </a:cubicBezTo>
                  <a:cubicBezTo>
                    <a:pt x="294217" y="125635"/>
                    <a:pt x="365125" y="81185"/>
                    <a:pt x="431800" y="51552"/>
                  </a:cubicBezTo>
                  <a:cubicBezTo>
                    <a:pt x="498475" y="21919"/>
                    <a:pt x="561975" y="6044"/>
                    <a:pt x="622300" y="752"/>
                  </a:cubicBezTo>
                  <a:cubicBezTo>
                    <a:pt x="682625" y="-4540"/>
                    <a:pt x="793750" y="19802"/>
                    <a:pt x="793750" y="19802"/>
                  </a:cubicBezTo>
                  <a:lnTo>
                    <a:pt x="793750" y="19802"/>
                  </a:lnTo>
                  <a:cubicBezTo>
                    <a:pt x="814917" y="30385"/>
                    <a:pt x="881592" y="55785"/>
                    <a:pt x="920750" y="83302"/>
                  </a:cubicBezTo>
                  <a:cubicBezTo>
                    <a:pt x="959908" y="110819"/>
                    <a:pt x="987425" y="128810"/>
                    <a:pt x="1028700" y="184902"/>
                  </a:cubicBezTo>
                  <a:cubicBezTo>
                    <a:pt x="1069975" y="240994"/>
                    <a:pt x="1119187" y="330423"/>
                    <a:pt x="1168400" y="41985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8" name="Straight Connector 27"/>
            <p:cNvCxnSpPr>
              <a:endCxn id="24" idx="0"/>
            </p:cNvCxnSpPr>
            <p:nvPr/>
          </p:nvCxnSpPr>
          <p:spPr>
            <a:xfrm flipV="1">
              <a:off x="1979712" y="3208358"/>
              <a:ext cx="936104" cy="10127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983804" y="2333208"/>
              <a:ext cx="1787996" cy="1887880"/>
            </a:xfrm>
            <a:prstGeom prst="line">
              <a:avLst/>
            </a:prstGeom>
            <a:ln w="28575">
              <a:solidFill>
                <a:srgbClr val="00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rot="18792979">
              <a:off x="1747624" y="2599770"/>
              <a:ext cx="9557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High lift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18803386">
              <a:off x="2228356" y="2867817"/>
              <a:ext cx="498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GP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8731833">
              <a:off x="2046313" y="2944231"/>
              <a:ext cx="16741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Symmetrical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43608" y="188721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3491880" y="1988840"/>
              <a:ext cx="0" cy="22190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259632" y="4227470"/>
              <a:ext cx="25922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-4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     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0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			   16</a:t>
              </a:r>
              <a:endPara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475656" y="1960423"/>
              <a:ext cx="1872208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465196" y="1725256"/>
              <a:ext cx="7020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max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A190EC27-F2FA-4D27-9F2A-2BFE339F781C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CURVE</a:t>
            </a:r>
          </a:p>
        </p:txBody>
      </p:sp>
    </p:spTree>
    <p:extLst>
      <p:ext uri="{BB962C8B-B14F-4D97-AF65-F5344CB8AC3E}">
        <p14:creationId xmlns:p14="http://schemas.microsoft.com/office/powerpoint/2010/main" val="150002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2"/>
          <p:cNvSpPr txBox="1">
            <a:spLocks noChangeArrowheads="1"/>
          </p:cNvSpPr>
          <p:nvPr/>
        </p:nvSpPr>
        <p:spPr bwMode="auto">
          <a:xfrm>
            <a:off x="1935869" y="504497"/>
            <a:ext cx="6427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stall occurs when the critical angle of attack is exceeded. There is insufficient lift to maintain level flight.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48544" y="2609817"/>
            <a:ext cx="82089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rot="1847543">
            <a:off x="6965432" y="1859847"/>
            <a:ext cx="1660961" cy="326181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 rot="1123546">
            <a:off x="4363763" y="2025654"/>
            <a:ext cx="1660961" cy="326181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 rot="336627">
            <a:off x="1551882" y="2203227"/>
            <a:ext cx="1660961" cy="326181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9" name="Straight Connector 18"/>
          <p:cNvCxnSpPr>
            <a:endCxn id="17" idx="6"/>
          </p:cNvCxnSpPr>
          <p:nvPr/>
        </p:nvCxnSpPr>
        <p:spPr>
          <a:xfrm>
            <a:off x="1558567" y="2321785"/>
            <a:ext cx="1620036" cy="275730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2"/>
            <a:endCxn id="14" idx="6"/>
          </p:cNvCxnSpPr>
          <p:nvPr/>
        </p:nvCxnSpPr>
        <p:spPr>
          <a:xfrm>
            <a:off x="7062013" y="1647739"/>
            <a:ext cx="1356092" cy="923221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2"/>
          </p:cNvCxnSpPr>
          <p:nvPr/>
        </p:nvCxnSpPr>
        <p:spPr>
          <a:xfrm>
            <a:off x="4398124" y="1975257"/>
            <a:ext cx="1503432" cy="615867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 rot="16200000">
            <a:off x="2340917" y="2321785"/>
            <a:ext cx="576064" cy="576064"/>
          </a:xfrm>
          <a:prstGeom prst="arc">
            <a:avLst>
              <a:gd name="adj1" fmla="val 16200000"/>
              <a:gd name="adj2" fmla="val 1806012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Arc 26"/>
          <p:cNvSpPr/>
          <p:nvPr/>
        </p:nvSpPr>
        <p:spPr>
          <a:xfrm rot="16200000">
            <a:off x="5064523" y="2309482"/>
            <a:ext cx="576064" cy="576064"/>
          </a:xfrm>
          <a:prstGeom prst="arc">
            <a:avLst>
              <a:gd name="adj1" fmla="val 16200000"/>
              <a:gd name="adj2" fmla="val 2021758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Arc 27"/>
          <p:cNvSpPr/>
          <p:nvPr/>
        </p:nvSpPr>
        <p:spPr>
          <a:xfrm rot="16200000">
            <a:off x="7705304" y="2233782"/>
            <a:ext cx="696805" cy="728801"/>
          </a:xfrm>
          <a:prstGeom prst="arc">
            <a:avLst>
              <a:gd name="adj1" fmla="val 16200000"/>
              <a:gd name="adj2" fmla="val 2019807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56656" y="2627237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					10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					15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</a:p>
        </p:txBody>
      </p:sp>
      <p:sp>
        <p:nvSpPr>
          <p:cNvPr id="31" name="Freeform 30"/>
          <p:cNvSpPr/>
          <p:nvPr/>
        </p:nvSpPr>
        <p:spPr>
          <a:xfrm>
            <a:off x="866032" y="2088400"/>
            <a:ext cx="2703443" cy="421419"/>
          </a:xfrm>
          <a:custGeom>
            <a:avLst/>
            <a:gdLst>
              <a:gd name="connsiteX0" fmla="*/ 0 w 2703443"/>
              <a:gd name="connsiteY0" fmla="*/ 166978 h 421419"/>
              <a:gd name="connsiteX1" fmla="*/ 532737 w 2703443"/>
              <a:gd name="connsiteY1" fmla="*/ 143124 h 421419"/>
              <a:gd name="connsiteX2" fmla="*/ 858740 w 2703443"/>
              <a:gd name="connsiteY2" fmla="*/ 39757 h 421419"/>
              <a:gd name="connsiteX3" fmla="*/ 1121133 w 2703443"/>
              <a:gd name="connsiteY3" fmla="*/ 0 h 421419"/>
              <a:gd name="connsiteX4" fmla="*/ 1399429 w 2703443"/>
              <a:gd name="connsiteY4" fmla="*/ 39757 h 421419"/>
              <a:gd name="connsiteX5" fmla="*/ 1804946 w 2703443"/>
              <a:gd name="connsiteY5" fmla="*/ 190832 h 421419"/>
              <a:gd name="connsiteX6" fmla="*/ 2146852 w 2703443"/>
              <a:gd name="connsiteY6" fmla="*/ 333955 h 421419"/>
              <a:gd name="connsiteX7" fmla="*/ 2703443 w 2703443"/>
              <a:gd name="connsiteY7" fmla="*/ 421419 h 42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3443" h="421419">
                <a:moveTo>
                  <a:pt x="0" y="166978"/>
                </a:moveTo>
                <a:cubicBezTo>
                  <a:pt x="194807" y="165652"/>
                  <a:pt x="389614" y="164327"/>
                  <a:pt x="532737" y="143124"/>
                </a:cubicBezTo>
                <a:cubicBezTo>
                  <a:pt x="675860" y="121921"/>
                  <a:pt x="760674" y="63611"/>
                  <a:pt x="858740" y="39757"/>
                </a:cubicBezTo>
                <a:cubicBezTo>
                  <a:pt x="956806" y="15903"/>
                  <a:pt x="1031018" y="0"/>
                  <a:pt x="1121133" y="0"/>
                </a:cubicBezTo>
                <a:cubicBezTo>
                  <a:pt x="1211248" y="0"/>
                  <a:pt x="1285460" y="7952"/>
                  <a:pt x="1399429" y="39757"/>
                </a:cubicBezTo>
                <a:cubicBezTo>
                  <a:pt x="1513398" y="71562"/>
                  <a:pt x="1680375" y="141799"/>
                  <a:pt x="1804946" y="190832"/>
                </a:cubicBezTo>
                <a:cubicBezTo>
                  <a:pt x="1929517" y="239865"/>
                  <a:pt x="1997103" y="295524"/>
                  <a:pt x="2146852" y="333955"/>
                </a:cubicBezTo>
                <a:cubicBezTo>
                  <a:pt x="2296601" y="372386"/>
                  <a:pt x="2500022" y="396902"/>
                  <a:pt x="2703443" y="421419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872880" y="1802153"/>
            <a:ext cx="2441050" cy="564543"/>
          </a:xfrm>
          <a:custGeom>
            <a:avLst/>
            <a:gdLst>
              <a:gd name="connsiteX0" fmla="*/ 0 w 2441050"/>
              <a:gd name="connsiteY0" fmla="*/ 127221 h 564543"/>
              <a:gd name="connsiteX1" fmla="*/ 429370 w 2441050"/>
              <a:gd name="connsiteY1" fmla="*/ 95416 h 564543"/>
              <a:gd name="connsiteX2" fmla="*/ 659958 w 2441050"/>
              <a:gd name="connsiteY2" fmla="*/ 23854 h 564543"/>
              <a:gd name="connsiteX3" fmla="*/ 858741 w 2441050"/>
              <a:gd name="connsiteY3" fmla="*/ 0 h 564543"/>
              <a:gd name="connsiteX4" fmla="*/ 858741 w 2441050"/>
              <a:gd name="connsiteY4" fmla="*/ 0 h 564543"/>
              <a:gd name="connsiteX5" fmla="*/ 1017767 w 2441050"/>
              <a:gd name="connsiteY5" fmla="*/ 23854 h 564543"/>
              <a:gd name="connsiteX6" fmla="*/ 1200647 w 2441050"/>
              <a:gd name="connsiteY6" fmla="*/ 95416 h 564543"/>
              <a:gd name="connsiteX7" fmla="*/ 1566407 w 2441050"/>
              <a:gd name="connsiteY7" fmla="*/ 326004 h 564543"/>
              <a:gd name="connsiteX8" fmla="*/ 1781092 w 2441050"/>
              <a:gd name="connsiteY8" fmla="*/ 453225 h 564543"/>
              <a:gd name="connsiteX9" fmla="*/ 1995777 w 2441050"/>
              <a:gd name="connsiteY9" fmla="*/ 492981 h 564543"/>
              <a:gd name="connsiteX10" fmla="*/ 2441050 w 2441050"/>
              <a:gd name="connsiteY10" fmla="*/ 564543 h 56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050" h="564543">
                <a:moveTo>
                  <a:pt x="0" y="127221"/>
                </a:moveTo>
                <a:cubicBezTo>
                  <a:pt x="159688" y="119932"/>
                  <a:pt x="319377" y="112644"/>
                  <a:pt x="429370" y="95416"/>
                </a:cubicBezTo>
                <a:cubicBezTo>
                  <a:pt x="539363" y="78188"/>
                  <a:pt x="588396" y="39757"/>
                  <a:pt x="659958" y="23854"/>
                </a:cubicBezTo>
                <a:cubicBezTo>
                  <a:pt x="731520" y="7951"/>
                  <a:pt x="858741" y="0"/>
                  <a:pt x="858741" y="0"/>
                </a:cubicBezTo>
                <a:lnTo>
                  <a:pt x="858741" y="0"/>
                </a:lnTo>
                <a:cubicBezTo>
                  <a:pt x="885245" y="3976"/>
                  <a:pt x="960783" y="7951"/>
                  <a:pt x="1017767" y="23854"/>
                </a:cubicBezTo>
                <a:cubicBezTo>
                  <a:pt x="1074751" y="39757"/>
                  <a:pt x="1109207" y="45058"/>
                  <a:pt x="1200647" y="95416"/>
                </a:cubicBezTo>
                <a:cubicBezTo>
                  <a:pt x="1292087" y="145774"/>
                  <a:pt x="1469666" y="266369"/>
                  <a:pt x="1566407" y="326004"/>
                </a:cubicBezTo>
                <a:cubicBezTo>
                  <a:pt x="1663148" y="385639"/>
                  <a:pt x="1709530" y="425396"/>
                  <a:pt x="1781092" y="453225"/>
                </a:cubicBezTo>
                <a:cubicBezTo>
                  <a:pt x="1852654" y="481054"/>
                  <a:pt x="1995777" y="492981"/>
                  <a:pt x="1995777" y="492981"/>
                </a:cubicBezTo>
                <a:lnTo>
                  <a:pt x="2441050" y="564543"/>
                </a:ln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551214" y="1529697"/>
            <a:ext cx="2067339" cy="511534"/>
          </a:xfrm>
          <a:custGeom>
            <a:avLst/>
            <a:gdLst>
              <a:gd name="connsiteX0" fmla="*/ 0 w 2067339"/>
              <a:gd name="connsiteY0" fmla="*/ 90115 h 511534"/>
              <a:gd name="connsiteX1" fmla="*/ 373711 w 2067339"/>
              <a:gd name="connsiteY1" fmla="*/ 66261 h 511534"/>
              <a:gd name="connsiteX2" fmla="*/ 548640 w 2067339"/>
              <a:gd name="connsiteY2" fmla="*/ 10602 h 511534"/>
              <a:gd name="connsiteX3" fmla="*/ 699715 w 2067339"/>
              <a:gd name="connsiteY3" fmla="*/ 2650 h 511534"/>
              <a:gd name="connsiteX4" fmla="*/ 906449 w 2067339"/>
              <a:gd name="connsiteY4" fmla="*/ 42407 h 511534"/>
              <a:gd name="connsiteX5" fmla="*/ 1160891 w 2067339"/>
              <a:gd name="connsiteY5" fmla="*/ 161676 h 511534"/>
              <a:gd name="connsiteX6" fmla="*/ 1311965 w 2067339"/>
              <a:gd name="connsiteY6" fmla="*/ 280946 h 511534"/>
              <a:gd name="connsiteX7" fmla="*/ 1407381 w 2067339"/>
              <a:gd name="connsiteY7" fmla="*/ 320702 h 511534"/>
              <a:gd name="connsiteX8" fmla="*/ 2067339 w 2067339"/>
              <a:gd name="connsiteY8" fmla="*/ 511534 h 51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7339" h="511534">
                <a:moveTo>
                  <a:pt x="0" y="90115"/>
                </a:moveTo>
                <a:cubicBezTo>
                  <a:pt x="141135" y="84814"/>
                  <a:pt x="282271" y="79513"/>
                  <a:pt x="373711" y="66261"/>
                </a:cubicBezTo>
                <a:cubicBezTo>
                  <a:pt x="465151" y="53009"/>
                  <a:pt x="494306" y="21204"/>
                  <a:pt x="548640" y="10602"/>
                </a:cubicBezTo>
                <a:cubicBezTo>
                  <a:pt x="602974" y="0"/>
                  <a:pt x="640080" y="-2651"/>
                  <a:pt x="699715" y="2650"/>
                </a:cubicBezTo>
                <a:cubicBezTo>
                  <a:pt x="759350" y="7951"/>
                  <a:pt x="829586" y="15903"/>
                  <a:pt x="906449" y="42407"/>
                </a:cubicBezTo>
                <a:cubicBezTo>
                  <a:pt x="983312" y="68911"/>
                  <a:pt x="1093305" y="121919"/>
                  <a:pt x="1160891" y="161676"/>
                </a:cubicBezTo>
                <a:cubicBezTo>
                  <a:pt x="1228477" y="201433"/>
                  <a:pt x="1270883" y="254442"/>
                  <a:pt x="1311965" y="280946"/>
                </a:cubicBezTo>
                <a:cubicBezTo>
                  <a:pt x="1353047" y="307450"/>
                  <a:pt x="1281485" y="282271"/>
                  <a:pt x="1407381" y="320702"/>
                </a:cubicBezTo>
                <a:cubicBezTo>
                  <a:pt x="1533277" y="359133"/>
                  <a:pt x="1800308" y="435333"/>
                  <a:pt x="2067339" y="511534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44688" y="1437834"/>
            <a:ext cx="0" cy="981013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7740061" y="1513254"/>
            <a:ext cx="7329" cy="596094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808984" y="1169659"/>
            <a:ext cx="0" cy="981013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57388" y="1307324"/>
            <a:ext cx="331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50073" y="1394468"/>
            <a:ext cx="27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21684" y="1059828"/>
            <a:ext cx="410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144688" y="2419054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14192" y="217729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77013" y="1861949"/>
            <a:ext cx="2160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08984" y="1909982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808984" y="2144625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761312" y="2105763"/>
            <a:ext cx="831496" cy="3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>
            <a:off x="8193360" y="1961745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8121352" y="217776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4" name="Arc 63"/>
          <p:cNvSpPr/>
          <p:nvPr/>
        </p:nvSpPr>
        <p:spPr>
          <a:xfrm flipH="1" flipV="1">
            <a:off x="8333298" y="2105761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5" name="Arc 64"/>
          <p:cNvSpPr/>
          <p:nvPr/>
        </p:nvSpPr>
        <p:spPr>
          <a:xfrm>
            <a:off x="7905328" y="1889737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8553400" y="217776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8481392" y="2299107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8234436" y="2321784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0" name="Arc 69"/>
          <p:cNvSpPr/>
          <p:nvPr/>
        </p:nvSpPr>
        <p:spPr>
          <a:xfrm>
            <a:off x="8409384" y="217776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1" name="Arc 70"/>
          <p:cNvSpPr/>
          <p:nvPr/>
        </p:nvSpPr>
        <p:spPr>
          <a:xfrm flipH="1" flipV="1">
            <a:off x="8481392" y="2258161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2" name="Arc 71"/>
          <p:cNvSpPr/>
          <p:nvPr/>
        </p:nvSpPr>
        <p:spPr>
          <a:xfrm flipH="1" flipV="1">
            <a:off x="8405306" y="2249777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3" name="Arc 72"/>
          <p:cNvSpPr/>
          <p:nvPr/>
        </p:nvSpPr>
        <p:spPr>
          <a:xfrm flipH="1" flipV="1">
            <a:off x="8354719" y="1928338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4" name="Arc 73"/>
          <p:cNvSpPr/>
          <p:nvPr/>
        </p:nvSpPr>
        <p:spPr>
          <a:xfrm flipH="1" flipV="1">
            <a:off x="8015661" y="1903247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5" name="Arc 74"/>
          <p:cNvSpPr/>
          <p:nvPr/>
        </p:nvSpPr>
        <p:spPr>
          <a:xfrm>
            <a:off x="8193360" y="217776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6" name="Arc 75"/>
          <p:cNvSpPr/>
          <p:nvPr/>
        </p:nvSpPr>
        <p:spPr>
          <a:xfrm flipH="1" flipV="1">
            <a:off x="5673080" y="2249777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7" name="Arc 76"/>
          <p:cNvSpPr/>
          <p:nvPr/>
        </p:nvSpPr>
        <p:spPr>
          <a:xfrm flipH="1" flipV="1">
            <a:off x="5885026" y="2249777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8" name="Arc 77"/>
          <p:cNvSpPr/>
          <p:nvPr/>
        </p:nvSpPr>
        <p:spPr>
          <a:xfrm flipH="1" flipV="1">
            <a:off x="5965418" y="2393793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9" name="Arc 78"/>
          <p:cNvSpPr/>
          <p:nvPr/>
        </p:nvSpPr>
        <p:spPr>
          <a:xfrm flipH="1" flipV="1">
            <a:off x="6117818" y="2321785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0" name="Arc 79"/>
          <p:cNvSpPr/>
          <p:nvPr/>
        </p:nvSpPr>
        <p:spPr>
          <a:xfrm>
            <a:off x="5961112" y="2393793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1" name="Arc 80"/>
          <p:cNvSpPr/>
          <p:nvPr/>
        </p:nvSpPr>
        <p:spPr>
          <a:xfrm>
            <a:off x="6033120" y="248847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2" name="Arc 81"/>
          <p:cNvSpPr/>
          <p:nvPr/>
        </p:nvSpPr>
        <p:spPr>
          <a:xfrm>
            <a:off x="5779053" y="2416471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3" name="Arc 82"/>
          <p:cNvSpPr/>
          <p:nvPr/>
        </p:nvSpPr>
        <p:spPr>
          <a:xfrm>
            <a:off x="5529064" y="2272455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4" name="Arc 83"/>
          <p:cNvSpPr/>
          <p:nvPr/>
        </p:nvSpPr>
        <p:spPr>
          <a:xfrm>
            <a:off x="6185520" y="2465801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5" name="Arc 84"/>
          <p:cNvSpPr/>
          <p:nvPr/>
        </p:nvSpPr>
        <p:spPr>
          <a:xfrm>
            <a:off x="3008784" y="2465801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7" name="Arc 86"/>
          <p:cNvSpPr/>
          <p:nvPr/>
        </p:nvSpPr>
        <p:spPr>
          <a:xfrm>
            <a:off x="3224808" y="248847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3368824" y="253780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9" name="Arc 88"/>
          <p:cNvSpPr/>
          <p:nvPr/>
        </p:nvSpPr>
        <p:spPr>
          <a:xfrm>
            <a:off x="3296816" y="2537809"/>
            <a:ext cx="72008" cy="7200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0" name="Arc 89"/>
          <p:cNvSpPr/>
          <p:nvPr/>
        </p:nvSpPr>
        <p:spPr>
          <a:xfrm>
            <a:off x="3440832" y="2537809"/>
            <a:ext cx="72008" cy="7200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1" name="Arc 90"/>
          <p:cNvSpPr/>
          <p:nvPr/>
        </p:nvSpPr>
        <p:spPr>
          <a:xfrm>
            <a:off x="3152800" y="2537809"/>
            <a:ext cx="72008" cy="7200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2" name="Arc 91"/>
          <p:cNvSpPr/>
          <p:nvPr/>
        </p:nvSpPr>
        <p:spPr>
          <a:xfrm>
            <a:off x="3080792" y="2465801"/>
            <a:ext cx="72008" cy="7200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4016896" y="1921907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086250" y="1917713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753200" y="1618616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85955" y="1615993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09184" y="1618616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944888" y="1928338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941177" y="2253967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013185" y="2253967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1085193" y="2249777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395899" y="3105474"/>
            <a:ext cx="4997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 4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-</a:t>
            </a:r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COP acts 30% rearward from the L.E.</a:t>
            </a: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 10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-</a:t>
            </a:r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COP acts 20% rearward from the L.E.</a:t>
            </a: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 15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-</a:t>
            </a:r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COP acts 50% rearward from the L.E.</a:t>
            </a:r>
          </a:p>
          <a:p>
            <a:endParaRPr lang="en-NZ" sz="1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Before the stall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COP moves forward and is unstable.</a:t>
            </a:r>
          </a:p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After the stall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COP moves rearward and is stable.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5142FF2-2645-4E63-84DC-6D9D3F2B872D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STALLING</a:t>
            </a:r>
          </a:p>
        </p:txBody>
      </p:sp>
    </p:spTree>
    <p:extLst>
      <p:ext uri="{BB962C8B-B14F-4D97-AF65-F5344CB8AC3E}">
        <p14:creationId xmlns:p14="http://schemas.microsoft.com/office/powerpoint/2010/main" val="319272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732707" y="785962"/>
            <a:ext cx="39684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Causes</a:t>
            </a:r>
            <a:endParaRPr lang="en-NZ" sz="12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Out of balance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Crossed controls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Aileron use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 imbalance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Roll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Aileron use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Ice/Damage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Early flow separation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Turbulence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Sudden change in AOA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Roll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Aileron use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Flap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tendency to roll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Aileron use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Power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Roll = Yaw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Aileron use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4989050" y="1045994"/>
            <a:ext cx="3274552" cy="3046631"/>
            <a:chOff x="1009416" y="1416322"/>
            <a:chExt cx="3274552" cy="3046631"/>
          </a:xfrm>
        </p:grpSpPr>
        <p:cxnSp>
          <p:nvCxnSpPr>
            <p:cNvPr id="93" name="Straight Arrow Connector 92"/>
            <p:cNvCxnSpPr/>
            <p:nvPr/>
          </p:nvCxnSpPr>
          <p:spPr>
            <a:xfrm flipV="1">
              <a:off x="1475656" y="1416322"/>
              <a:ext cx="0" cy="28083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1475656" y="4221088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cxnSpLocks/>
              <a:endCxn id="106" idx="0"/>
            </p:cNvCxnSpPr>
            <p:nvPr/>
          </p:nvCxnSpPr>
          <p:spPr>
            <a:xfrm flipV="1">
              <a:off x="1475656" y="2753183"/>
              <a:ext cx="1344809" cy="1467908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reeform 105"/>
            <p:cNvSpPr/>
            <p:nvPr/>
          </p:nvSpPr>
          <p:spPr>
            <a:xfrm>
              <a:off x="2820465" y="2359983"/>
              <a:ext cx="1113172" cy="423744"/>
            </a:xfrm>
            <a:custGeom>
              <a:avLst/>
              <a:gdLst>
                <a:gd name="connsiteX0" fmla="*/ 0 w 1168400"/>
                <a:gd name="connsiteY0" fmla="*/ 369052 h 419852"/>
                <a:gd name="connsiteX1" fmla="*/ 222250 w 1168400"/>
                <a:gd name="connsiteY1" fmla="*/ 178552 h 419852"/>
                <a:gd name="connsiteX2" fmla="*/ 431800 w 1168400"/>
                <a:gd name="connsiteY2" fmla="*/ 51552 h 419852"/>
                <a:gd name="connsiteX3" fmla="*/ 622300 w 1168400"/>
                <a:gd name="connsiteY3" fmla="*/ 752 h 419852"/>
                <a:gd name="connsiteX4" fmla="*/ 793750 w 1168400"/>
                <a:gd name="connsiteY4" fmla="*/ 19802 h 419852"/>
                <a:gd name="connsiteX5" fmla="*/ 793750 w 1168400"/>
                <a:gd name="connsiteY5" fmla="*/ 19802 h 419852"/>
                <a:gd name="connsiteX6" fmla="*/ 920750 w 1168400"/>
                <a:gd name="connsiteY6" fmla="*/ 83302 h 419852"/>
                <a:gd name="connsiteX7" fmla="*/ 1028700 w 1168400"/>
                <a:gd name="connsiteY7" fmla="*/ 184902 h 419852"/>
                <a:gd name="connsiteX8" fmla="*/ 1168400 w 1168400"/>
                <a:gd name="connsiteY8" fmla="*/ 419852 h 419852"/>
                <a:gd name="connsiteX0" fmla="*/ 0 w 1168400"/>
                <a:gd name="connsiteY0" fmla="*/ 369052 h 419852"/>
                <a:gd name="connsiteX1" fmla="*/ 222250 w 1168400"/>
                <a:gd name="connsiteY1" fmla="*/ 178552 h 419852"/>
                <a:gd name="connsiteX2" fmla="*/ 431800 w 1168400"/>
                <a:gd name="connsiteY2" fmla="*/ 51552 h 419852"/>
                <a:gd name="connsiteX3" fmla="*/ 622300 w 1168400"/>
                <a:gd name="connsiteY3" fmla="*/ 752 h 419852"/>
                <a:gd name="connsiteX4" fmla="*/ 793750 w 1168400"/>
                <a:gd name="connsiteY4" fmla="*/ 19802 h 419852"/>
                <a:gd name="connsiteX5" fmla="*/ 814011 w 1168400"/>
                <a:gd name="connsiteY5" fmla="*/ 34270 h 419852"/>
                <a:gd name="connsiteX6" fmla="*/ 920750 w 1168400"/>
                <a:gd name="connsiteY6" fmla="*/ 83302 h 419852"/>
                <a:gd name="connsiteX7" fmla="*/ 1028700 w 1168400"/>
                <a:gd name="connsiteY7" fmla="*/ 184902 h 419852"/>
                <a:gd name="connsiteX8" fmla="*/ 1168400 w 1168400"/>
                <a:gd name="connsiteY8" fmla="*/ 419852 h 419852"/>
                <a:gd name="connsiteX0" fmla="*/ 0 w 1168400"/>
                <a:gd name="connsiteY0" fmla="*/ 369052 h 419852"/>
                <a:gd name="connsiteX1" fmla="*/ 222250 w 1168400"/>
                <a:gd name="connsiteY1" fmla="*/ 178552 h 419852"/>
                <a:gd name="connsiteX2" fmla="*/ 431800 w 1168400"/>
                <a:gd name="connsiteY2" fmla="*/ 51552 h 419852"/>
                <a:gd name="connsiteX3" fmla="*/ 622300 w 1168400"/>
                <a:gd name="connsiteY3" fmla="*/ 752 h 419852"/>
                <a:gd name="connsiteX4" fmla="*/ 793750 w 1168400"/>
                <a:gd name="connsiteY4" fmla="*/ 19802 h 419852"/>
                <a:gd name="connsiteX5" fmla="*/ 920750 w 1168400"/>
                <a:gd name="connsiteY5" fmla="*/ 83302 h 419852"/>
                <a:gd name="connsiteX6" fmla="*/ 1028700 w 1168400"/>
                <a:gd name="connsiteY6" fmla="*/ 184902 h 419852"/>
                <a:gd name="connsiteX7" fmla="*/ 1168400 w 1168400"/>
                <a:gd name="connsiteY7" fmla="*/ 419852 h 419852"/>
                <a:gd name="connsiteX0" fmla="*/ 0 w 1168400"/>
                <a:gd name="connsiteY0" fmla="*/ 368980 h 419780"/>
                <a:gd name="connsiteX1" fmla="*/ 222250 w 1168400"/>
                <a:gd name="connsiteY1" fmla="*/ 178480 h 419780"/>
                <a:gd name="connsiteX2" fmla="*/ 431800 w 1168400"/>
                <a:gd name="connsiteY2" fmla="*/ 51480 h 419780"/>
                <a:gd name="connsiteX3" fmla="*/ 622300 w 1168400"/>
                <a:gd name="connsiteY3" fmla="*/ 680 h 419780"/>
                <a:gd name="connsiteX4" fmla="*/ 920750 w 1168400"/>
                <a:gd name="connsiteY4" fmla="*/ 83230 h 419780"/>
                <a:gd name="connsiteX5" fmla="*/ 1028700 w 1168400"/>
                <a:gd name="connsiteY5" fmla="*/ 184830 h 419780"/>
                <a:gd name="connsiteX6" fmla="*/ 1168400 w 1168400"/>
                <a:gd name="connsiteY6" fmla="*/ 419780 h 419780"/>
                <a:gd name="connsiteX0" fmla="*/ 0 w 1168400"/>
                <a:gd name="connsiteY0" fmla="*/ 374676 h 425476"/>
                <a:gd name="connsiteX1" fmla="*/ 222250 w 1168400"/>
                <a:gd name="connsiteY1" fmla="*/ 184176 h 425476"/>
                <a:gd name="connsiteX2" fmla="*/ 431800 w 1168400"/>
                <a:gd name="connsiteY2" fmla="*/ 57176 h 425476"/>
                <a:gd name="connsiteX3" fmla="*/ 689836 w 1168400"/>
                <a:gd name="connsiteY3" fmla="*/ 589 h 425476"/>
                <a:gd name="connsiteX4" fmla="*/ 920750 w 1168400"/>
                <a:gd name="connsiteY4" fmla="*/ 88926 h 425476"/>
                <a:gd name="connsiteX5" fmla="*/ 1028700 w 1168400"/>
                <a:gd name="connsiteY5" fmla="*/ 190526 h 425476"/>
                <a:gd name="connsiteX6" fmla="*/ 1168400 w 1168400"/>
                <a:gd name="connsiteY6" fmla="*/ 425476 h 425476"/>
                <a:gd name="connsiteX0" fmla="*/ 0 w 1168400"/>
                <a:gd name="connsiteY0" fmla="*/ 374930 h 425730"/>
                <a:gd name="connsiteX1" fmla="*/ 222250 w 1168400"/>
                <a:gd name="connsiteY1" fmla="*/ 184430 h 425730"/>
                <a:gd name="connsiteX2" fmla="*/ 431800 w 1168400"/>
                <a:gd name="connsiteY2" fmla="*/ 57430 h 425730"/>
                <a:gd name="connsiteX3" fmla="*/ 689836 w 1168400"/>
                <a:gd name="connsiteY3" fmla="*/ 843 h 425730"/>
                <a:gd name="connsiteX4" fmla="*/ 920750 w 1168400"/>
                <a:gd name="connsiteY4" fmla="*/ 89180 h 425730"/>
                <a:gd name="connsiteX5" fmla="*/ 1028700 w 1168400"/>
                <a:gd name="connsiteY5" fmla="*/ 190780 h 425730"/>
                <a:gd name="connsiteX6" fmla="*/ 1168400 w 1168400"/>
                <a:gd name="connsiteY6" fmla="*/ 425730 h 425730"/>
                <a:gd name="connsiteX0" fmla="*/ 0 w 1168400"/>
                <a:gd name="connsiteY0" fmla="*/ 374311 h 425111"/>
                <a:gd name="connsiteX1" fmla="*/ 222250 w 1168400"/>
                <a:gd name="connsiteY1" fmla="*/ 183811 h 425111"/>
                <a:gd name="connsiteX2" fmla="*/ 431800 w 1168400"/>
                <a:gd name="connsiteY2" fmla="*/ 56811 h 425111"/>
                <a:gd name="connsiteX3" fmla="*/ 689836 w 1168400"/>
                <a:gd name="connsiteY3" fmla="*/ 224 h 425111"/>
                <a:gd name="connsiteX4" fmla="*/ 920750 w 1168400"/>
                <a:gd name="connsiteY4" fmla="*/ 88561 h 425111"/>
                <a:gd name="connsiteX5" fmla="*/ 1028700 w 1168400"/>
                <a:gd name="connsiteY5" fmla="*/ 190161 h 425111"/>
                <a:gd name="connsiteX6" fmla="*/ 1168400 w 1168400"/>
                <a:gd name="connsiteY6" fmla="*/ 425111 h 425111"/>
                <a:gd name="connsiteX0" fmla="*/ 0 w 1168400"/>
                <a:gd name="connsiteY0" fmla="*/ 374311 h 425111"/>
                <a:gd name="connsiteX1" fmla="*/ 222250 w 1168400"/>
                <a:gd name="connsiteY1" fmla="*/ 183811 h 425111"/>
                <a:gd name="connsiteX2" fmla="*/ 431800 w 1168400"/>
                <a:gd name="connsiteY2" fmla="*/ 56811 h 425111"/>
                <a:gd name="connsiteX3" fmla="*/ 689836 w 1168400"/>
                <a:gd name="connsiteY3" fmla="*/ 224 h 425111"/>
                <a:gd name="connsiteX4" fmla="*/ 920750 w 1168400"/>
                <a:gd name="connsiteY4" fmla="*/ 88561 h 425111"/>
                <a:gd name="connsiteX5" fmla="*/ 1048961 w 1168400"/>
                <a:gd name="connsiteY5" fmla="*/ 236460 h 425111"/>
                <a:gd name="connsiteX6" fmla="*/ 1168400 w 1168400"/>
                <a:gd name="connsiteY6" fmla="*/ 425111 h 425111"/>
                <a:gd name="connsiteX0" fmla="*/ 0 w 1168400"/>
                <a:gd name="connsiteY0" fmla="*/ 374311 h 425111"/>
                <a:gd name="connsiteX1" fmla="*/ 222250 w 1168400"/>
                <a:gd name="connsiteY1" fmla="*/ 183811 h 425111"/>
                <a:gd name="connsiteX2" fmla="*/ 431800 w 1168400"/>
                <a:gd name="connsiteY2" fmla="*/ 56811 h 425111"/>
                <a:gd name="connsiteX3" fmla="*/ 689836 w 1168400"/>
                <a:gd name="connsiteY3" fmla="*/ 224 h 425111"/>
                <a:gd name="connsiteX4" fmla="*/ 920750 w 1168400"/>
                <a:gd name="connsiteY4" fmla="*/ 88561 h 425111"/>
                <a:gd name="connsiteX5" fmla="*/ 1168400 w 1168400"/>
                <a:gd name="connsiteY5" fmla="*/ 425111 h 425111"/>
                <a:gd name="connsiteX0" fmla="*/ 0 w 1168400"/>
                <a:gd name="connsiteY0" fmla="*/ 374930 h 425730"/>
                <a:gd name="connsiteX1" fmla="*/ 222250 w 1168400"/>
                <a:gd name="connsiteY1" fmla="*/ 184430 h 425730"/>
                <a:gd name="connsiteX2" fmla="*/ 431800 w 1168400"/>
                <a:gd name="connsiteY2" fmla="*/ 57430 h 425730"/>
                <a:gd name="connsiteX3" fmla="*/ 689836 w 1168400"/>
                <a:gd name="connsiteY3" fmla="*/ 843 h 425730"/>
                <a:gd name="connsiteX4" fmla="*/ 897112 w 1168400"/>
                <a:gd name="connsiteY4" fmla="*/ 89180 h 425730"/>
                <a:gd name="connsiteX5" fmla="*/ 1168400 w 1168400"/>
                <a:gd name="connsiteY5" fmla="*/ 425730 h 425730"/>
                <a:gd name="connsiteX0" fmla="*/ 0 w 1168400"/>
                <a:gd name="connsiteY0" fmla="*/ 374930 h 425730"/>
                <a:gd name="connsiteX1" fmla="*/ 222250 w 1168400"/>
                <a:gd name="connsiteY1" fmla="*/ 184430 h 425730"/>
                <a:gd name="connsiteX2" fmla="*/ 431800 w 1168400"/>
                <a:gd name="connsiteY2" fmla="*/ 57430 h 425730"/>
                <a:gd name="connsiteX3" fmla="*/ 689836 w 1168400"/>
                <a:gd name="connsiteY3" fmla="*/ 843 h 425730"/>
                <a:gd name="connsiteX4" fmla="*/ 897112 w 1168400"/>
                <a:gd name="connsiteY4" fmla="*/ 89180 h 425730"/>
                <a:gd name="connsiteX5" fmla="*/ 1168400 w 1168400"/>
                <a:gd name="connsiteY5" fmla="*/ 425730 h 425730"/>
                <a:gd name="connsiteX0" fmla="*/ 0 w 1202168"/>
                <a:gd name="connsiteY0" fmla="*/ 374930 h 405474"/>
                <a:gd name="connsiteX1" fmla="*/ 222250 w 1202168"/>
                <a:gd name="connsiteY1" fmla="*/ 184430 h 405474"/>
                <a:gd name="connsiteX2" fmla="*/ 431800 w 1202168"/>
                <a:gd name="connsiteY2" fmla="*/ 57430 h 405474"/>
                <a:gd name="connsiteX3" fmla="*/ 689836 w 1202168"/>
                <a:gd name="connsiteY3" fmla="*/ 843 h 405474"/>
                <a:gd name="connsiteX4" fmla="*/ 897112 w 1202168"/>
                <a:gd name="connsiteY4" fmla="*/ 89180 h 405474"/>
                <a:gd name="connsiteX5" fmla="*/ 1202168 w 1202168"/>
                <a:gd name="connsiteY5" fmla="*/ 405474 h 405474"/>
                <a:gd name="connsiteX0" fmla="*/ 0 w 1202168"/>
                <a:gd name="connsiteY0" fmla="*/ 383259 h 413803"/>
                <a:gd name="connsiteX1" fmla="*/ 222250 w 1202168"/>
                <a:gd name="connsiteY1" fmla="*/ 192759 h 413803"/>
                <a:gd name="connsiteX2" fmla="*/ 431800 w 1202168"/>
                <a:gd name="connsiteY2" fmla="*/ 65759 h 413803"/>
                <a:gd name="connsiteX3" fmla="*/ 669575 w 1202168"/>
                <a:gd name="connsiteY3" fmla="*/ 491 h 413803"/>
                <a:gd name="connsiteX4" fmla="*/ 897112 w 1202168"/>
                <a:gd name="connsiteY4" fmla="*/ 97509 h 413803"/>
                <a:gd name="connsiteX5" fmla="*/ 1202168 w 1202168"/>
                <a:gd name="connsiteY5" fmla="*/ 413803 h 413803"/>
                <a:gd name="connsiteX0" fmla="*/ 0 w 1202168"/>
                <a:gd name="connsiteY0" fmla="*/ 377534 h 408078"/>
                <a:gd name="connsiteX1" fmla="*/ 222250 w 1202168"/>
                <a:gd name="connsiteY1" fmla="*/ 187034 h 408078"/>
                <a:gd name="connsiteX2" fmla="*/ 431800 w 1202168"/>
                <a:gd name="connsiteY2" fmla="*/ 60034 h 408078"/>
                <a:gd name="connsiteX3" fmla="*/ 649314 w 1202168"/>
                <a:gd name="connsiteY3" fmla="*/ 553 h 408078"/>
                <a:gd name="connsiteX4" fmla="*/ 897112 w 1202168"/>
                <a:gd name="connsiteY4" fmla="*/ 91784 h 408078"/>
                <a:gd name="connsiteX5" fmla="*/ 1202168 w 1202168"/>
                <a:gd name="connsiteY5" fmla="*/ 408078 h 408078"/>
                <a:gd name="connsiteX0" fmla="*/ 0 w 1202168"/>
                <a:gd name="connsiteY0" fmla="*/ 377534 h 408078"/>
                <a:gd name="connsiteX1" fmla="*/ 222250 w 1202168"/>
                <a:gd name="connsiteY1" fmla="*/ 187034 h 408078"/>
                <a:gd name="connsiteX2" fmla="*/ 418292 w 1202168"/>
                <a:gd name="connsiteY2" fmla="*/ 60034 h 408078"/>
                <a:gd name="connsiteX3" fmla="*/ 649314 w 1202168"/>
                <a:gd name="connsiteY3" fmla="*/ 553 h 408078"/>
                <a:gd name="connsiteX4" fmla="*/ 897112 w 1202168"/>
                <a:gd name="connsiteY4" fmla="*/ 91784 h 408078"/>
                <a:gd name="connsiteX5" fmla="*/ 1202168 w 1202168"/>
                <a:gd name="connsiteY5" fmla="*/ 408078 h 408078"/>
                <a:gd name="connsiteX0" fmla="*/ 0 w 1202168"/>
                <a:gd name="connsiteY0" fmla="*/ 377547 h 408091"/>
                <a:gd name="connsiteX1" fmla="*/ 225626 w 1202168"/>
                <a:gd name="connsiteY1" fmla="*/ 192834 h 408091"/>
                <a:gd name="connsiteX2" fmla="*/ 418292 w 1202168"/>
                <a:gd name="connsiteY2" fmla="*/ 60047 h 408091"/>
                <a:gd name="connsiteX3" fmla="*/ 649314 w 1202168"/>
                <a:gd name="connsiteY3" fmla="*/ 566 h 408091"/>
                <a:gd name="connsiteX4" fmla="*/ 897112 w 1202168"/>
                <a:gd name="connsiteY4" fmla="*/ 91797 h 408091"/>
                <a:gd name="connsiteX5" fmla="*/ 1202168 w 1202168"/>
                <a:gd name="connsiteY5" fmla="*/ 408091 h 408091"/>
                <a:gd name="connsiteX0" fmla="*/ 0 w 1202168"/>
                <a:gd name="connsiteY0" fmla="*/ 378533 h 409077"/>
                <a:gd name="connsiteX1" fmla="*/ 225626 w 1202168"/>
                <a:gd name="connsiteY1" fmla="*/ 193820 h 409077"/>
                <a:gd name="connsiteX2" fmla="*/ 418292 w 1202168"/>
                <a:gd name="connsiteY2" fmla="*/ 61033 h 409077"/>
                <a:gd name="connsiteX3" fmla="*/ 649314 w 1202168"/>
                <a:gd name="connsiteY3" fmla="*/ 1552 h 409077"/>
                <a:gd name="connsiteX4" fmla="*/ 909612 w 1202168"/>
                <a:gd name="connsiteY4" fmla="*/ 118826 h 409077"/>
                <a:gd name="connsiteX5" fmla="*/ 1202168 w 1202168"/>
                <a:gd name="connsiteY5" fmla="*/ 409077 h 409077"/>
                <a:gd name="connsiteX0" fmla="*/ 0 w 1202168"/>
                <a:gd name="connsiteY0" fmla="*/ 382157 h 412701"/>
                <a:gd name="connsiteX1" fmla="*/ 225626 w 1202168"/>
                <a:gd name="connsiteY1" fmla="*/ 197444 h 412701"/>
                <a:gd name="connsiteX2" fmla="*/ 455792 w 1202168"/>
                <a:gd name="connsiteY2" fmla="*/ 38614 h 412701"/>
                <a:gd name="connsiteX3" fmla="*/ 649314 w 1202168"/>
                <a:gd name="connsiteY3" fmla="*/ 5176 h 412701"/>
                <a:gd name="connsiteX4" fmla="*/ 909612 w 1202168"/>
                <a:gd name="connsiteY4" fmla="*/ 122450 h 412701"/>
                <a:gd name="connsiteX5" fmla="*/ 1202168 w 1202168"/>
                <a:gd name="connsiteY5" fmla="*/ 412701 h 412701"/>
                <a:gd name="connsiteX0" fmla="*/ 0 w 1202168"/>
                <a:gd name="connsiteY0" fmla="*/ 381769 h 412313"/>
                <a:gd name="connsiteX1" fmla="*/ 225626 w 1202168"/>
                <a:gd name="connsiteY1" fmla="*/ 197056 h 412313"/>
                <a:gd name="connsiteX2" fmla="*/ 455792 w 1202168"/>
                <a:gd name="connsiteY2" fmla="*/ 38226 h 412313"/>
                <a:gd name="connsiteX3" fmla="*/ 649314 w 1202168"/>
                <a:gd name="connsiteY3" fmla="*/ 4788 h 412313"/>
                <a:gd name="connsiteX4" fmla="*/ 909612 w 1202168"/>
                <a:gd name="connsiteY4" fmla="*/ 122062 h 412313"/>
                <a:gd name="connsiteX5" fmla="*/ 1202168 w 1202168"/>
                <a:gd name="connsiteY5" fmla="*/ 412313 h 412313"/>
                <a:gd name="connsiteX0" fmla="*/ 0 w 1202168"/>
                <a:gd name="connsiteY0" fmla="*/ 382409 h 412953"/>
                <a:gd name="connsiteX1" fmla="*/ 225626 w 1202168"/>
                <a:gd name="connsiteY1" fmla="*/ 197696 h 412953"/>
                <a:gd name="connsiteX2" fmla="*/ 437041 w 1202168"/>
                <a:gd name="connsiteY2" fmla="*/ 35972 h 412953"/>
                <a:gd name="connsiteX3" fmla="*/ 649314 w 1202168"/>
                <a:gd name="connsiteY3" fmla="*/ 5428 h 412953"/>
                <a:gd name="connsiteX4" fmla="*/ 909612 w 1202168"/>
                <a:gd name="connsiteY4" fmla="*/ 122702 h 412953"/>
                <a:gd name="connsiteX5" fmla="*/ 1202168 w 1202168"/>
                <a:gd name="connsiteY5" fmla="*/ 412953 h 412953"/>
                <a:gd name="connsiteX0" fmla="*/ 0 w 1202168"/>
                <a:gd name="connsiteY0" fmla="*/ 390893 h 421437"/>
                <a:gd name="connsiteX1" fmla="*/ 437041 w 1202168"/>
                <a:gd name="connsiteY1" fmla="*/ 44456 h 421437"/>
                <a:gd name="connsiteX2" fmla="*/ 649314 w 1202168"/>
                <a:gd name="connsiteY2" fmla="*/ 13912 h 421437"/>
                <a:gd name="connsiteX3" fmla="*/ 909612 w 1202168"/>
                <a:gd name="connsiteY3" fmla="*/ 131186 h 421437"/>
                <a:gd name="connsiteX4" fmla="*/ 1202168 w 1202168"/>
                <a:gd name="connsiteY4" fmla="*/ 421437 h 421437"/>
                <a:gd name="connsiteX0" fmla="*/ 0 w 1202168"/>
                <a:gd name="connsiteY0" fmla="*/ 379139 h 409683"/>
                <a:gd name="connsiteX1" fmla="*/ 374541 w 1202168"/>
                <a:gd name="connsiteY1" fmla="*/ 70319 h 409683"/>
                <a:gd name="connsiteX2" fmla="*/ 649314 w 1202168"/>
                <a:gd name="connsiteY2" fmla="*/ 2158 h 409683"/>
                <a:gd name="connsiteX3" fmla="*/ 909612 w 1202168"/>
                <a:gd name="connsiteY3" fmla="*/ 119432 h 409683"/>
                <a:gd name="connsiteX4" fmla="*/ 1202168 w 1202168"/>
                <a:gd name="connsiteY4" fmla="*/ 409683 h 409683"/>
                <a:gd name="connsiteX0" fmla="*/ 0 w 1202168"/>
                <a:gd name="connsiteY0" fmla="*/ 378631 h 409175"/>
                <a:gd name="connsiteX1" fmla="*/ 374541 w 1202168"/>
                <a:gd name="connsiteY1" fmla="*/ 69811 h 409175"/>
                <a:gd name="connsiteX2" fmla="*/ 649314 w 1202168"/>
                <a:gd name="connsiteY2" fmla="*/ 1650 h 409175"/>
                <a:gd name="connsiteX3" fmla="*/ 909612 w 1202168"/>
                <a:gd name="connsiteY3" fmla="*/ 118924 h 409175"/>
                <a:gd name="connsiteX4" fmla="*/ 1202168 w 1202168"/>
                <a:gd name="connsiteY4" fmla="*/ 409175 h 409175"/>
                <a:gd name="connsiteX0" fmla="*/ 0 w 1202168"/>
                <a:gd name="connsiteY0" fmla="*/ 390135 h 420679"/>
                <a:gd name="connsiteX1" fmla="*/ 374541 w 1202168"/>
                <a:gd name="connsiteY1" fmla="*/ 81315 h 420679"/>
                <a:gd name="connsiteX2" fmla="*/ 658690 w 1202168"/>
                <a:gd name="connsiteY2" fmla="*/ 1580 h 420679"/>
                <a:gd name="connsiteX3" fmla="*/ 909612 w 1202168"/>
                <a:gd name="connsiteY3" fmla="*/ 130428 h 420679"/>
                <a:gd name="connsiteX4" fmla="*/ 1202168 w 1202168"/>
                <a:gd name="connsiteY4" fmla="*/ 420679 h 420679"/>
                <a:gd name="connsiteX0" fmla="*/ 0 w 1202168"/>
                <a:gd name="connsiteY0" fmla="*/ 391186 h 421730"/>
                <a:gd name="connsiteX1" fmla="*/ 374541 w 1202168"/>
                <a:gd name="connsiteY1" fmla="*/ 82366 h 421730"/>
                <a:gd name="connsiteX2" fmla="*/ 658690 w 1202168"/>
                <a:gd name="connsiteY2" fmla="*/ 2631 h 421730"/>
                <a:gd name="connsiteX3" fmla="*/ 931488 w 1202168"/>
                <a:gd name="connsiteY3" fmla="*/ 151735 h 421730"/>
                <a:gd name="connsiteX4" fmla="*/ 1202168 w 1202168"/>
                <a:gd name="connsiteY4" fmla="*/ 421730 h 421730"/>
                <a:gd name="connsiteX0" fmla="*/ 0 w 1202168"/>
                <a:gd name="connsiteY0" fmla="*/ 397080 h 427624"/>
                <a:gd name="connsiteX1" fmla="*/ 380791 w 1202168"/>
                <a:gd name="connsiteY1" fmla="*/ 59323 h 427624"/>
                <a:gd name="connsiteX2" fmla="*/ 658690 w 1202168"/>
                <a:gd name="connsiteY2" fmla="*/ 8525 h 427624"/>
                <a:gd name="connsiteX3" fmla="*/ 931488 w 1202168"/>
                <a:gd name="connsiteY3" fmla="*/ 157629 h 427624"/>
                <a:gd name="connsiteX4" fmla="*/ 1202168 w 1202168"/>
                <a:gd name="connsiteY4" fmla="*/ 427624 h 427624"/>
                <a:gd name="connsiteX0" fmla="*/ 0 w 1202168"/>
                <a:gd name="connsiteY0" fmla="*/ 397080 h 427624"/>
                <a:gd name="connsiteX1" fmla="*/ 380791 w 1202168"/>
                <a:gd name="connsiteY1" fmla="*/ 59323 h 427624"/>
                <a:gd name="connsiteX2" fmla="*/ 658690 w 1202168"/>
                <a:gd name="connsiteY2" fmla="*/ 8525 h 427624"/>
                <a:gd name="connsiteX3" fmla="*/ 931488 w 1202168"/>
                <a:gd name="connsiteY3" fmla="*/ 157629 h 427624"/>
                <a:gd name="connsiteX4" fmla="*/ 1202168 w 1202168"/>
                <a:gd name="connsiteY4" fmla="*/ 427624 h 427624"/>
                <a:gd name="connsiteX0" fmla="*/ 0 w 1202168"/>
                <a:gd name="connsiteY0" fmla="*/ 397080 h 427624"/>
                <a:gd name="connsiteX1" fmla="*/ 380791 w 1202168"/>
                <a:gd name="connsiteY1" fmla="*/ 59323 h 427624"/>
                <a:gd name="connsiteX2" fmla="*/ 658690 w 1202168"/>
                <a:gd name="connsiteY2" fmla="*/ 8525 h 427624"/>
                <a:gd name="connsiteX3" fmla="*/ 931488 w 1202168"/>
                <a:gd name="connsiteY3" fmla="*/ 157629 h 427624"/>
                <a:gd name="connsiteX4" fmla="*/ 1202168 w 1202168"/>
                <a:gd name="connsiteY4" fmla="*/ 427624 h 427624"/>
                <a:gd name="connsiteX0" fmla="*/ 0 w 1202168"/>
                <a:gd name="connsiteY0" fmla="*/ 397080 h 427624"/>
                <a:gd name="connsiteX1" fmla="*/ 380791 w 1202168"/>
                <a:gd name="connsiteY1" fmla="*/ 59323 h 427624"/>
                <a:gd name="connsiteX2" fmla="*/ 658690 w 1202168"/>
                <a:gd name="connsiteY2" fmla="*/ 8525 h 427624"/>
                <a:gd name="connsiteX3" fmla="*/ 931488 w 1202168"/>
                <a:gd name="connsiteY3" fmla="*/ 157629 h 427624"/>
                <a:gd name="connsiteX4" fmla="*/ 1202168 w 1202168"/>
                <a:gd name="connsiteY4" fmla="*/ 427624 h 427624"/>
                <a:gd name="connsiteX0" fmla="*/ 0 w 1202168"/>
                <a:gd name="connsiteY0" fmla="*/ 401312 h 431856"/>
                <a:gd name="connsiteX1" fmla="*/ 412040 w 1202168"/>
                <a:gd name="connsiteY1" fmla="*/ 51980 h 431856"/>
                <a:gd name="connsiteX2" fmla="*/ 658690 w 1202168"/>
                <a:gd name="connsiteY2" fmla="*/ 12757 h 431856"/>
                <a:gd name="connsiteX3" fmla="*/ 931488 w 1202168"/>
                <a:gd name="connsiteY3" fmla="*/ 161861 h 431856"/>
                <a:gd name="connsiteX4" fmla="*/ 1202168 w 1202168"/>
                <a:gd name="connsiteY4" fmla="*/ 431856 h 431856"/>
                <a:gd name="connsiteX0" fmla="*/ 0 w 1202168"/>
                <a:gd name="connsiteY0" fmla="*/ 396577 h 427121"/>
                <a:gd name="connsiteX1" fmla="*/ 412040 w 1202168"/>
                <a:gd name="connsiteY1" fmla="*/ 47245 h 427121"/>
                <a:gd name="connsiteX2" fmla="*/ 658690 w 1202168"/>
                <a:gd name="connsiteY2" fmla="*/ 8022 h 427121"/>
                <a:gd name="connsiteX3" fmla="*/ 931488 w 1202168"/>
                <a:gd name="connsiteY3" fmla="*/ 157126 h 427121"/>
                <a:gd name="connsiteX4" fmla="*/ 1202168 w 1202168"/>
                <a:gd name="connsiteY4" fmla="*/ 427121 h 427121"/>
                <a:gd name="connsiteX0" fmla="*/ 0 w 1202168"/>
                <a:gd name="connsiteY0" fmla="*/ 398344 h 428888"/>
                <a:gd name="connsiteX1" fmla="*/ 437040 w 1202168"/>
                <a:gd name="connsiteY1" fmla="*/ 43224 h 428888"/>
                <a:gd name="connsiteX2" fmla="*/ 658690 w 1202168"/>
                <a:gd name="connsiteY2" fmla="*/ 9789 h 428888"/>
                <a:gd name="connsiteX3" fmla="*/ 931488 w 1202168"/>
                <a:gd name="connsiteY3" fmla="*/ 158893 h 428888"/>
                <a:gd name="connsiteX4" fmla="*/ 1202168 w 1202168"/>
                <a:gd name="connsiteY4" fmla="*/ 428888 h 428888"/>
                <a:gd name="connsiteX0" fmla="*/ 0 w 1202168"/>
                <a:gd name="connsiteY0" fmla="*/ 393200 h 423744"/>
                <a:gd name="connsiteX1" fmla="*/ 437040 w 1202168"/>
                <a:gd name="connsiteY1" fmla="*/ 38080 h 423744"/>
                <a:gd name="connsiteX2" fmla="*/ 658690 w 1202168"/>
                <a:gd name="connsiteY2" fmla="*/ 4645 h 423744"/>
                <a:gd name="connsiteX3" fmla="*/ 931488 w 1202168"/>
                <a:gd name="connsiteY3" fmla="*/ 153749 h 423744"/>
                <a:gd name="connsiteX4" fmla="*/ 1202168 w 1202168"/>
                <a:gd name="connsiteY4" fmla="*/ 423744 h 42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2168" h="423744">
                  <a:moveTo>
                    <a:pt x="0" y="393200"/>
                  </a:moveTo>
                  <a:cubicBezTo>
                    <a:pt x="241052" y="158980"/>
                    <a:pt x="327258" y="82583"/>
                    <a:pt x="437040" y="38080"/>
                  </a:cubicBezTo>
                  <a:cubicBezTo>
                    <a:pt x="546822" y="-6423"/>
                    <a:pt x="563781" y="-3058"/>
                    <a:pt x="658690" y="4645"/>
                  </a:cubicBezTo>
                  <a:cubicBezTo>
                    <a:pt x="753599" y="12348"/>
                    <a:pt x="840908" y="83899"/>
                    <a:pt x="931488" y="153749"/>
                  </a:cubicBezTo>
                  <a:cubicBezTo>
                    <a:pt x="1022068" y="223599"/>
                    <a:pt x="1150574" y="353630"/>
                    <a:pt x="1202168" y="423744"/>
                  </a:cubicBezTo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009416" y="1887215"/>
              <a:ext cx="57606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12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  <a:p>
              <a:endPara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en-NZ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</a:t>
              </a:r>
            </a:p>
          </p:txBody>
        </p:sp>
        <p:cxnSp>
          <p:nvCxnSpPr>
            <p:cNvPr id="115" name="Straight Connector 114"/>
            <p:cNvCxnSpPr>
              <a:cxnSpLocks/>
            </p:cNvCxnSpPr>
            <p:nvPr/>
          </p:nvCxnSpPr>
          <p:spPr>
            <a:xfrm flipV="1">
              <a:off x="3417701" y="2340056"/>
              <a:ext cx="4549" cy="187657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3262434" y="4201343"/>
              <a:ext cx="4214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16</a:t>
              </a:r>
              <a:endPara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056731" y="2012492"/>
              <a:ext cx="821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Critical angle</a:t>
              </a:r>
              <a:endParaRPr lang="en-NZ" sz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8" name="Straight Connector 127"/>
            <p:cNvCxnSpPr>
              <a:cxnSpLocks/>
            </p:cNvCxnSpPr>
            <p:nvPr/>
          </p:nvCxnSpPr>
          <p:spPr>
            <a:xfrm flipH="1" flipV="1">
              <a:off x="3124113" y="2468572"/>
              <a:ext cx="4558" cy="1056080"/>
            </a:xfrm>
            <a:prstGeom prst="line">
              <a:avLst/>
            </a:prstGeom>
            <a:ln w="12700">
              <a:solidFill>
                <a:srgbClr val="00BE2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cxnSpLocks/>
            </p:cNvCxnSpPr>
            <p:nvPr/>
          </p:nvCxnSpPr>
          <p:spPr>
            <a:xfrm flipH="1" flipV="1">
              <a:off x="3698181" y="2530793"/>
              <a:ext cx="1" cy="374842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7733832" y="385871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</a:p>
        </p:txBody>
      </p:sp>
      <p:sp>
        <p:nvSpPr>
          <p:cNvPr id="12" name="Freeform 11"/>
          <p:cNvSpPr/>
          <p:nvPr/>
        </p:nvSpPr>
        <p:spPr>
          <a:xfrm>
            <a:off x="5548620" y="1978554"/>
            <a:ext cx="2397457" cy="1663889"/>
          </a:xfrm>
          <a:custGeom>
            <a:avLst/>
            <a:gdLst>
              <a:gd name="connsiteX0" fmla="*/ 0 w 2397457"/>
              <a:gd name="connsiteY0" fmla="*/ 1464860 h 1663889"/>
              <a:gd name="connsiteX1" fmla="*/ 159224 w 2397457"/>
              <a:gd name="connsiteY1" fmla="*/ 1560394 h 1663889"/>
              <a:gd name="connsiteX2" fmla="*/ 300251 w 2397457"/>
              <a:gd name="connsiteY2" fmla="*/ 1633182 h 1663889"/>
              <a:gd name="connsiteX3" fmla="*/ 473123 w 2397457"/>
              <a:gd name="connsiteY3" fmla="*/ 1660478 h 1663889"/>
              <a:gd name="connsiteX4" fmla="*/ 627797 w 2397457"/>
              <a:gd name="connsiteY4" fmla="*/ 1660478 h 1663889"/>
              <a:gd name="connsiteX5" fmla="*/ 787021 w 2397457"/>
              <a:gd name="connsiteY5" fmla="*/ 1633182 h 1663889"/>
              <a:gd name="connsiteX6" fmla="*/ 1005385 w 2397457"/>
              <a:gd name="connsiteY6" fmla="*/ 1574042 h 1663889"/>
              <a:gd name="connsiteX7" fmla="*/ 1255594 w 2397457"/>
              <a:gd name="connsiteY7" fmla="*/ 1455761 h 1663889"/>
              <a:gd name="connsiteX8" fmla="*/ 1587690 w 2397457"/>
              <a:gd name="connsiteY8" fmla="*/ 1214651 h 1663889"/>
              <a:gd name="connsiteX9" fmla="*/ 1910687 w 2397457"/>
              <a:gd name="connsiteY9" fmla="*/ 878006 h 1663889"/>
              <a:gd name="connsiteX10" fmla="*/ 2138150 w 2397457"/>
              <a:gd name="connsiteY10" fmla="*/ 541361 h 1663889"/>
              <a:gd name="connsiteX11" fmla="*/ 2292824 w 2397457"/>
              <a:gd name="connsiteY11" fmla="*/ 254758 h 1663889"/>
              <a:gd name="connsiteX12" fmla="*/ 2397457 w 2397457"/>
              <a:gd name="connsiteY12" fmla="*/ 0 h 166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7457" h="1663889">
                <a:moveTo>
                  <a:pt x="0" y="1464860"/>
                </a:moveTo>
                <a:cubicBezTo>
                  <a:pt x="54591" y="1498600"/>
                  <a:pt x="109182" y="1532340"/>
                  <a:pt x="159224" y="1560394"/>
                </a:cubicBezTo>
                <a:cubicBezTo>
                  <a:pt x="209266" y="1588448"/>
                  <a:pt x="247935" y="1616501"/>
                  <a:pt x="300251" y="1633182"/>
                </a:cubicBezTo>
                <a:cubicBezTo>
                  <a:pt x="352567" y="1649863"/>
                  <a:pt x="418532" y="1655929"/>
                  <a:pt x="473123" y="1660478"/>
                </a:cubicBezTo>
                <a:cubicBezTo>
                  <a:pt x="527714" y="1665027"/>
                  <a:pt x="575481" y="1665027"/>
                  <a:pt x="627797" y="1660478"/>
                </a:cubicBezTo>
                <a:cubicBezTo>
                  <a:pt x="680113" y="1655929"/>
                  <a:pt x="724090" y="1647588"/>
                  <a:pt x="787021" y="1633182"/>
                </a:cubicBezTo>
                <a:cubicBezTo>
                  <a:pt x="849952" y="1618776"/>
                  <a:pt x="927290" y="1603612"/>
                  <a:pt x="1005385" y="1574042"/>
                </a:cubicBezTo>
                <a:cubicBezTo>
                  <a:pt x="1083480" y="1544472"/>
                  <a:pt x="1158543" y="1515659"/>
                  <a:pt x="1255594" y="1455761"/>
                </a:cubicBezTo>
                <a:cubicBezTo>
                  <a:pt x="1352645" y="1395863"/>
                  <a:pt x="1478508" y="1310943"/>
                  <a:pt x="1587690" y="1214651"/>
                </a:cubicBezTo>
                <a:cubicBezTo>
                  <a:pt x="1696872" y="1118359"/>
                  <a:pt x="1818944" y="990221"/>
                  <a:pt x="1910687" y="878006"/>
                </a:cubicBezTo>
                <a:cubicBezTo>
                  <a:pt x="2002430" y="765791"/>
                  <a:pt x="2074461" y="645236"/>
                  <a:pt x="2138150" y="541361"/>
                </a:cubicBezTo>
                <a:cubicBezTo>
                  <a:pt x="2201839" y="437486"/>
                  <a:pt x="2249606" y="344985"/>
                  <a:pt x="2292824" y="254758"/>
                </a:cubicBezTo>
                <a:cubicBezTo>
                  <a:pt x="2336042" y="164531"/>
                  <a:pt x="2366749" y="82265"/>
                  <a:pt x="2397457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 rot="177029">
            <a:off x="7108515" y="2165898"/>
            <a:ext cx="577640" cy="371129"/>
            <a:chOff x="758865" y="1281274"/>
            <a:chExt cx="1598038" cy="1026730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1591935" y="1968063"/>
              <a:ext cx="764968" cy="339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ed Rectangle 9">
              <a:extLst>
                <a:ext uri="{FF2B5EF4-FFF2-40B4-BE49-F238E27FC236}">
                  <a16:creationId xmlns:a16="http://schemas.microsoft.com/office/drawing/2014/main" id="{97AABBF5-271E-4193-8169-95FC9C10DAFA}"/>
                </a:ext>
              </a:extLst>
            </p:cNvPr>
            <p:cNvSpPr/>
            <p:nvPr/>
          </p:nvSpPr>
          <p:spPr>
            <a:xfrm rot="1935924">
              <a:off x="1458209" y="1585596"/>
              <a:ext cx="267452" cy="35931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rot="1935924">
              <a:off x="1356603" y="1661975"/>
              <a:ext cx="6129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ounded Rectangle 12">
              <a:extLst>
                <a:ext uri="{FF2B5EF4-FFF2-40B4-BE49-F238E27FC236}">
                  <a16:creationId xmlns:a16="http://schemas.microsoft.com/office/drawing/2014/main" id="{81363A3A-285F-4E2A-8498-BF4201443539}"/>
                </a:ext>
              </a:extLst>
            </p:cNvPr>
            <p:cNvSpPr/>
            <p:nvPr/>
          </p:nvSpPr>
          <p:spPr>
            <a:xfrm rot="1935924">
              <a:off x="1582259" y="1653967"/>
              <a:ext cx="92831" cy="10505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758865" y="1281274"/>
              <a:ext cx="647088" cy="55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flipH="1">
              <a:off x="1657755" y="1420880"/>
              <a:ext cx="145008" cy="237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Freeform 129"/>
          <p:cNvSpPr/>
          <p:nvPr/>
        </p:nvSpPr>
        <p:spPr>
          <a:xfrm rot="20151957" flipH="1">
            <a:off x="6887826" y="5121275"/>
            <a:ext cx="1071234" cy="194992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6" name="Freeform 145"/>
          <p:cNvSpPr/>
          <p:nvPr/>
        </p:nvSpPr>
        <p:spPr>
          <a:xfrm rot="20151957" flipH="1">
            <a:off x="5274600" y="5121275"/>
            <a:ext cx="1071234" cy="194992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48" name="Straight Arrow Connector 147"/>
          <p:cNvCxnSpPr>
            <a:stCxn id="146" idx="0"/>
          </p:cNvCxnSpPr>
          <p:nvPr/>
        </p:nvCxnSpPr>
        <p:spPr>
          <a:xfrm>
            <a:off x="5359560" y="5522903"/>
            <a:ext cx="1270994" cy="38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H="1">
            <a:off x="6626362" y="5522903"/>
            <a:ext cx="4192" cy="3448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 flipV="1">
            <a:off x="6068395" y="5716605"/>
            <a:ext cx="313595" cy="8337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6" idx="0"/>
          </p:cNvCxnSpPr>
          <p:nvPr/>
        </p:nvCxnSpPr>
        <p:spPr>
          <a:xfrm>
            <a:off x="5359560" y="5522903"/>
            <a:ext cx="1266802" cy="344838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 flipV="1">
            <a:off x="6143302" y="5736500"/>
            <a:ext cx="313595" cy="8337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 flipV="1">
            <a:off x="6218209" y="5756395"/>
            <a:ext cx="313595" cy="8337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Arc 160"/>
          <p:cNvSpPr/>
          <p:nvPr/>
        </p:nvSpPr>
        <p:spPr>
          <a:xfrm>
            <a:off x="5689761" y="5234871"/>
            <a:ext cx="319330" cy="576064"/>
          </a:xfrm>
          <a:prstGeom prst="arc">
            <a:avLst>
              <a:gd name="adj1" fmla="val 17363593"/>
              <a:gd name="adj2" fmla="val 299093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6969144" y="5522903"/>
            <a:ext cx="1270994" cy="3842"/>
          </a:xfrm>
          <a:prstGeom prst="straightConnector1">
            <a:avLst/>
          </a:prstGeom>
          <a:ln w="1270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V="1">
            <a:off x="8242931" y="5184858"/>
            <a:ext cx="7196" cy="343424"/>
          </a:xfrm>
          <a:prstGeom prst="straightConnector1">
            <a:avLst/>
          </a:prstGeom>
          <a:ln w="1270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30" idx="6"/>
          </p:cNvCxnSpPr>
          <p:nvPr/>
        </p:nvCxnSpPr>
        <p:spPr>
          <a:xfrm flipV="1">
            <a:off x="6980952" y="5178858"/>
            <a:ext cx="1265579" cy="337899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H="1">
            <a:off x="7775392" y="5243841"/>
            <a:ext cx="228881" cy="5672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7829285" y="5231625"/>
            <a:ext cx="228881" cy="5672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>
            <a:off x="7889832" y="5215082"/>
            <a:ext cx="228881" cy="56724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Arc 174"/>
          <p:cNvSpPr/>
          <p:nvPr/>
        </p:nvSpPr>
        <p:spPr>
          <a:xfrm>
            <a:off x="7310370" y="5234871"/>
            <a:ext cx="319330" cy="576064"/>
          </a:xfrm>
          <a:prstGeom prst="arc">
            <a:avLst>
              <a:gd name="adj1" fmla="val 17363593"/>
              <a:gd name="adj2" fmla="val 1837526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334162" y="4588218"/>
            <a:ext cx="317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More drag		Less drag</a:t>
            </a:r>
          </a:p>
        </p:txBody>
      </p:sp>
      <p:sp>
        <p:nvSpPr>
          <p:cNvPr id="63" name="TextBox 2"/>
          <p:cNvSpPr txBox="1">
            <a:spLocks noChangeArrowheads="1"/>
          </p:cNvSpPr>
          <p:nvPr/>
        </p:nvSpPr>
        <p:spPr bwMode="auto">
          <a:xfrm>
            <a:off x="727943" y="3710188"/>
            <a:ext cx="207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Use of Aileron</a:t>
            </a:r>
          </a:p>
        </p:txBody>
      </p:sp>
      <p:sp>
        <p:nvSpPr>
          <p:cNvPr id="64" name="TextBox 2"/>
          <p:cNvSpPr txBox="1">
            <a:spLocks noChangeArrowheads="1"/>
          </p:cNvSpPr>
          <p:nvPr/>
        </p:nvSpPr>
        <p:spPr bwMode="auto">
          <a:xfrm>
            <a:off x="5337803" y="4284905"/>
            <a:ext cx="30931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Down-going / Up-going wing</a:t>
            </a:r>
          </a:p>
        </p:txBody>
      </p:sp>
      <p:cxnSp>
        <p:nvCxnSpPr>
          <p:cNvPr id="71" name="Straight Connector 70"/>
          <p:cNvCxnSpPr>
            <a:endCxn id="81" idx="2"/>
          </p:cNvCxnSpPr>
          <p:nvPr/>
        </p:nvCxnSpPr>
        <p:spPr>
          <a:xfrm flipV="1">
            <a:off x="974629" y="4235326"/>
            <a:ext cx="1060607" cy="445933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12414" y="4690408"/>
            <a:ext cx="3384376" cy="0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84" idx="2"/>
          </p:cNvCxnSpPr>
          <p:nvPr/>
        </p:nvCxnSpPr>
        <p:spPr>
          <a:xfrm flipV="1">
            <a:off x="2206539" y="4591681"/>
            <a:ext cx="1147945" cy="99583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rc 74"/>
          <p:cNvSpPr/>
          <p:nvPr/>
        </p:nvSpPr>
        <p:spPr>
          <a:xfrm>
            <a:off x="1447738" y="4369816"/>
            <a:ext cx="319330" cy="620736"/>
          </a:xfrm>
          <a:prstGeom prst="arc">
            <a:avLst>
              <a:gd name="adj1" fmla="val 16990228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2719007" y="4402376"/>
            <a:ext cx="319330" cy="576064"/>
          </a:xfrm>
          <a:prstGeom prst="arc">
            <a:avLst>
              <a:gd name="adj1" fmla="val 20082384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3620726" y="4690408"/>
            <a:ext cx="288032" cy="0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3698152" y="4690408"/>
            <a:ext cx="288032" cy="0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3775578" y="4690408"/>
            <a:ext cx="288032" cy="0"/>
          </a:xfrm>
          <a:prstGeom prst="straightConnector1">
            <a:avLst/>
          </a:prstGeom>
          <a:ln w="1270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738975" y="4357705"/>
            <a:ext cx="663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RAF</a:t>
            </a:r>
          </a:p>
        </p:txBody>
      </p:sp>
      <p:grpSp>
        <p:nvGrpSpPr>
          <p:cNvPr id="73" name="Group 72"/>
          <p:cNvGrpSpPr/>
          <p:nvPr/>
        </p:nvGrpSpPr>
        <p:grpSpPr>
          <a:xfrm rot="21077659" flipH="1">
            <a:off x="922503" y="4247989"/>
            <a:ext cx="1137437" cy="332726"/>
            <a:chOff x="3912029" y="1604423"/>
            <a:chExt cx="2485712" cy="736586"/>
          </a:xfrm>
          <a:noFill/>
        </p:grpSpPr>
        <p:sp>
          <p:nvSpPr>
            <p:cNvPr id="81" name="Freeform 80"/>
            <p:cNvSpPr/>
            <p:nvPr/>
          </p:nvSpPr>
          <p:spPr>
            <a:xfrm rot="164228">
              <a:off x="3912029" y="1604423"/>
              <a:ext cx="2485712" cy="736586"/>
            </a:xfrm>
            <a:custGeom>
              <a:avLst/>
              <a:gdLst>
                <a:gd name="connsiteX0" fmla="*/ 323904 w 2346350"/>
                <a:gd name="connsiteY0" fmla="*/ 309272 h 318836"/>
                <a:gd name="connsiteX1" fmla="*/ 54 w 2346350"/>
                <a:gd name="connsiteY1" fmla="*/ 204497 h 318836"/>
                <a:gd name="connsiteX2" fmla="*/ 304854 w 2346350"/>
                <a:gd name="connsiteY2" fmla="*/ 52097 h 318836"/>
                <a:gd name="connsiteX3" fmla="*/ 1038279 w 2346350"/>
                <a:gd name="connsiteY3" fmla="*/ 13997 h 318836"/>
                <a:gd name="connsiteX4" fmla="*/ 2324154 w 2346350"/>
                <a:gd name="connsiteY4" fmla="*/ 271172 h 318836"/>
                <a:gd name="connsiteX5" fmla="*/ 1886004 w 2346350"/>
                <a:gd name="connsiteY5" fmla="*/ 318797 h 318836"/>
                <a:gd name="connsiteX0" fmla="*/ 257175 w 2279621"/>
                <a:gd name="connsiteY0" fmla="*/ 309272 h 318836"/>
                <a:gd name="connsiteX1" fmla="*/ 0 w 2279621"/>
                <a:gd name="connsiteY1" fmla="*/ 204497 h 318836"/>
                <a:gd name="connsiteX2" fmla="*/ 238125 w 2279621"/>
                <a:gd name="connsiteY2" fmla="*/ 52097 h 318836"/>
                <a:gd name="connsiteX3" fmla="*/ 971550 w 2279621"/>
                <a:gd name="connsiteY3" fmla="*/ 13997 h 318836"/>
                <a:gd name="connsiteX4" fmla="*/ 2257425 w 2279621"/>
                <a:gd name="connsiteY4" fmla="*/ 271172 h 318836"/>
                <a:gd name="connsiteX5" fmla="*/ 1819275 w 2279621"/>
                <a:gd name="connsiteY5" fmla="*/ 318797 h 318836"/>
                <a:gd name="connsiteX0" fmla="*/ 283260 w 2305706"/>
                <a:gd name="connsiteY0" fmla="*/ 309843 h 319407"/>
                <a:gd name="connsiteX1" fmla="*/ 26085 w 2305706"/>
                <a:gd name="connsiteY1" fmla="*/ 205068 h 319407"/>
                <a:gd name="connsiteX2" fmla="*/ 35610 w 2305706"/>
                <a:gd name="connsiteY2" fmla="*/ 225601 h 319407"/>
                <a:gd name="connsiteX3" fmla="*/ 264210 w 2305706"/>
                <a:gd name="connsiteY3" fmla="*/ 52668 h 319407"/>
                <a:gd name="connsiteX4" fmla="*/ 997635 w 2305706"/>
                <a:gd name="connsiteY4" fmla="*/ 14568 h 319407"/>
                <a:gd name="connsiteX5" fmla="*/ 2283510 w 2305706"/>
                <a:gd name="connsiteY5" fmla="*/ 271743 h 319407"/>
                <a:gd name="connsiteX6" fmla="*/ 1845360 w 2305706"/>
                <a:gd name="connsiteY6" fmla="*/ 319368 h 319407"/>
                <a:gd name="connsiteX0" fmla="*/ 283260 w 2305706"/>
                <a:gd name="connsiteY0" fmla="*/ 309843 h 319407"/>
                <a:gd name="connsiteX1" fmla="*/ 26085 w 2305706"/>
                <a:gd name="connsiteY1" fmla="*/ 205068 h 319407"/>
                <a:gd name="connsiteX2" fmla="*/ 35610 w 2305706"/>
                <a:gd name="connsiteY2" fmla="*/ 225601 h 319407"/>
                <a:gd name="connsiteX3" fmla="*/ 264210 w 2305706"/>
                <a:gd name="connsiteY3" fmla="*/ 52668 h 319407"/>
                <a:gd name="connsiteX4" fmla="*/ 997635 w 2305706"/>
                <a:gd name="connsiteY4" fmla="*/ 14568 h 319407"/>
                <a:gd name="connsiteX5" fmla="*/ 2283510 w 2305706"/>
                <a:gd name="connsiteY5" fmla="*/ 271743 h 319407"/>
                <a:gd name="connsiteX6" fmla="*/ 1845360 w 2305706"/>
                <a:gd name="connsiteY6" fmla="*/ 319368 h 319407"/>
                <a:gd name="connsiteX0" fmla="*/ 283260 w 2305706"/>
                <a:gd name="connsiteY0" fmla="*/ 309843 h 319407"/>
                <a:gd name="connsiteX1" fmla="*/ 26085 w 2305706"/>
                <a:gd name="connsiteY1" fmla="*/ 205068 h 319407"/>
                <a:gd name="connsiteX2" fmla="*/ 35610 w 2305706"/>
                <a:gd name="connsiteY2" fmla="*/ 225601 h 319407"/>
                <a:gd name="connsiteX3" fmla="*/ 264210 w 2305706"/>
                <a:gd name="connsiteY3" fmla="*/ 52668 h 319407"/>
                <a:gd name="connsiteX4" fmla="*/ 997635 w 2305706"/>
                <a:gd name="connsiteY4" fmla="*/ 14568 h 319407"/>
                <a:gd name="connsiteX5" fmla="*/ 2283510 w 2305706"/>
                <a:gd name="connsiteY5" fmla="*/ 271743 h 319407"/>
                <a:gd name="connsiteX6" fmla="*/ 1845360 w 2305706"/>
                <a:gd name="connsiteY6" fmla="*/ 319368 h 319407"/>
                <a:gd name="connsiteX0" fmla="*/ 316485 w 2338931"/>
                <a:gd name="connsiteY0" fmla="*/ 308085 h 317649"/>
                <a:gd name="connsiteX1" fmla="*/ 59310 w 2338931"/>
                <a:gd name="connsiteY1" fmla="*/ 203310 h 317649"/>
                <a:gd name="connsiteX2" fmla="*/ 18035 w 2338931"/>
                <a:gd name="connsiteY2" fmla="*/ 156118 h 317649"/>
                <a:gd name="connsiteX3" fmla="*/ 297435 w 2338931"/>
                <a:gd name="connsiteY3" fmla="*/ 50910 h 317649"/>
                <a:gd name="connsiteX4" fmla="*/ 1030860 w 2338931"/>
                <a:gd name="connsiteY4" fmla="*/ 12810 h 317649"/>
                <a:gd name="connsiteX5" fmla="*/ 2316735 w 2338931"/>
                <a:gd name="connsiteY5" fmla="*/ 269985 h 317649"/>
                <a:gd name="connsiteX6" fmla="*/ 1878585 w 2338931"/>
                <a:gd name="connsiteY6" fmla="*/ 317610 h 317649"/>
                <a:gd name="connsiteX0" fmla="*/ 311814 w 2334260"/>
                <a:gd name="connsiteY0" fmla="*/ 308085 h 317649"/>
                <a:gd name="connsiteX1" fmla="*/ 80039 w 2334260"/>
                <a:gd name="connsiteY1" fmla="*/ 260616 h 317649"/>
                <a:gd name="connsiteX2" fmla="*/ 13364 w 2334260"/>
                <a:gd name="connsiteY2" fmla="*/ 156118 h 317649"/>
                <a:gd name="connsiteX3" fmla="*/ 292764 w 2334260"/>
                <a:gd name="connsiteY3" fmla="*/ 50910 h 317649"/>
                <a:gd name="connsiteX4" fmla="*/ 1026189 w 2334260"/>
                <a:gd name="connsiteY4" fmla="*/ 12810 h 317649"/>
                <a:gd name="connsiteX5" fmla="*/ 2312064 w 2334260"/>
                <a:gd name="connsiteY5" fmla="*/ 269985 h 317649"/>
                <a:gd name="connsiteX6" fmla="*/ 1873914 w 2334260"/>
                <a:gd name="connsiteY6" fmla="*/ 317610 h 317649"/>
                <a:gd name="connsiteX0" fmla="*/ 280272 w 2302718"/>
                <a:gd name="connsiteY0" fmla="*/ 308332 h 317896"/>
                <a:gd name="connsiteX1" fmla="*/ 48497 w 2302718"/>
                <a:gd name="connsiteY1" fmla="*/ 260863 h 317896"/>
                <a:gd name="connsiteX2" fmla="*/ 19922 w 2302718"/>
                <a:gd name="connsiteY2" fmla="*/ 166784 h 317896"/>
                <a:gd name="connsiteX3" fmla="*/ 261222 w 2302718"/>
                <a:gd name="connsiteY3" fmla="*/ 51157 h 317896"/>
                <a:gd name="connsiteX4" fmla="*/ 994647 w 2302718"/>
                <a:gd name="connsiteY4" fmla="*/ 13057 h 317896"/>
                <a:gd name="connsiteX5" fmla="*/ 2280522 w 2302718"/>
                <a:gd name="connsiteY5" fmla="*/ 270232 h 317896"/>
                <a:gd name="connsiteX6" fmla="*/ 1842372 w 2302718"/>
                <a:gd name="connsiteY6" fmla="*/ 317857 h 317896"/>
                <a:gd name="connsiteX0" fmla="*/ 300807 w 2323253"/>
                <a:gd name="connsiteY0" fmla="*/ 308589 h 318153"/>
                <a:gd name="connsiteX1" fmla="*/ 69032 w 2323253"/>
                <a:gd name="connsiteY1" fmla="*/ 261120 h 318153"/>
                <a:gd name="connsiteX2" fmla="*/ 15057 w 2323253"/>
                <a:gd name="connsiteY2" fmla="*/ 177460 h 318153"/>
                <a:gd name="connsiteX3" fmla="*/ 281757 w 2323253"/>
                <a:gd name="connsiteY3" fmla="*/ 51414 h 318153"/>
                <a:gd name="connsiteX4" fmla="*/ 1015182 w 2323253"/>
                <a:gd name="connsiteY4" fmla="*/ 13314 h 318153"/>
                <a:gd name="connsiteX5" fmla="*/ 2301057 w 2323253"/>
                <a:gd name="connsiteY5" fmla="*/ 270489 h 318153"/>
                <a:gd name="connsiteX6" fmla="*/ 1862907 w 2323253"/>
                <a:gd name="connsiteY6" fmla="*/ 318114 h 318153"/>
                <a:gd name="connsiteX0" fmla="*/ 297311 w 2319757"/>
                <a:gd name="connsiteY0" fmla="*/ 308589 h 318153"/>
                <a:gd name="connsiteX1" fmla="*/ 90936 w 2319757"/>
                <a:gd name="connsiteY1" fmla="*/ 261120 h 318153"/>
                <a:gd name="connsiteX2" fmla="*/ 11561 w 2319757"/>
                <a:gd name="connsiteY2" fmla="*/ 177460 h 318153"/>
                <a:gd name="connsiteX3" fmla="*/ 278261 w 2319757"/>
                <a:gd name="connsiteY3" fmla="*/ 51414 h 318153"/>
                <a:gd name="connsiteX4" fmla="*/ 1011686 w 2319757"/>
                <a:gd name="connsiteY4" fmla="*/ 13314 h 318153"/>
                <a:gd name="connsiteX5" fmla="*/ 2297561 w 2319757"/>
                <a:gd name="connsiteY5" fmla="*/ 270489 h 318153"/>
                <a:gd name="connsiteX6" fmla="*/ 1859411 w 2319757"/>
                <a:gd name="connsiteY6" fmla="*/ 318114 h 318153"/>
                <a:gd name="connsiteX0" fmla="*/ 297311 w 2319757"/>
                <a:gd name="connsiteY0" fmla="*/ 316628 h 326192"/>
                <a:gd name="connsiteX1" fmla="*/ 90936 w 2319757"/>
                <a:gd name="connsiteY1" fmla="*/ 269159 h 326192"/>
                <a:gd name="connsiteX2" fmla="*/ 11561 w 2319757"/>
                <a:gd name="connsiteY2" fmla="*/ 185499 h 326192"/>
                <a:gd name="connsiteX3" fmla="*/ 284611 w 2319757"/>
                <a:gd name="connsiteY3" fmla="*/ 33405 h 326192"/>
                <a:gd name="connsiteX4" fmla="*/ 1011686 w 2319757"/>
                <a:gd name="connsiteY4" fmla="*/ 21353 h 326192"/>
                <a:gd name="connsiteX5" fmla="*/ 2297561 w 2319757"/>
                <a:gd name="connsiteY5" fmla="*/ 278528 h 326192"/>
                <a:gd name="connsiteX6" fmla="*/ 1859411 w 2319757"/>
                <a:gd name="connsiteY6" fmla="*/ 326153 h 326192"/>
                <a:gd name="connsiteX0" fmla="*/ 297311 w 2319757"/>
                <a:gd name="connsiteY0" fmla="*/ 316628 h 326192"/>
                <a:gd name="connsiteX1" fmla="*/ 90936 w 2319757"/>
                <a:gd name="connsiteY1" fmla="*/ 269159 h 326192"/>
                <a:gd name="connsiteX2" fmla="*/ 11561 w 2319757"/>
                <a:gd name="connsiteY2" fmla="*/ 185499 h 326192"/>
                <a:gd name="connsiteX3" fmla="*/ 284611 w 2319757"/>
                <a:gd name="connsiteY3" fmla="*/ 33405 h 326192"/>
                <a:gd name="connsiteX4" fmla="*/ 1011686 w 2319757"/>
                <a:gd name="connsiteY4" fmla="*/ 21353 h 326192"/>
                <a:gd name="connsiteX5" fmla="*/ 2297561 w 2319757"/>
                <a:gd name="connsiteY5" fmla="*/ 278528 h 326192"/>
                <a:gd name="connsiteX6" fmla="*/ 1859411 w 2319757"/>
                <a:gd name="connsiteY6" fmla="*/ 326153 h 326192"/>
                <a:gd name="connsiteX0" fmla="*/ 297311 w 2319757"/>
                <a:gd name="connsiteY0" fmla="*/ 316628 h 326192"/>
                <a:gd name="connsiteX1" fmla="*/ 90936 w 2319757"/>
                <a:gd name="connsiteY1" fmla="*/ 269159 h 326192"/>
                <a:gd name="connsiteX2" fmla="*/ 11561 w 2319757"/>
                <a:gd name="connsiteY2" fmla="*/ 185499 h 326192"/>
                <a:gd name="connsiteX3" fmla="*/ 284611 w 2319757"/>
                <a:gd name="connsiteY3" fmla="*/ 33405 h 326192"/>
                <a:gd name="connsiteX4" fmla="*/ 1011686 w 2319757"/>
                <a:gd name="connsiteY4" fmla="*/ 21353 h 326192"/>
                <a:gd name="connsiteX5" fmla="*/ 2297561 w 2319757"/>
                <a:gd name="connsiteY5" fmla="*/ 278528 h 326192"/>
                <a:gd name="connsiteX6" fmla="*/ 1859411 w 2319757"/>
                <a:gd name="connsiteY6" fmla="*/ 326153 h 326192"/>
                <a:gd name="connsiteX0" fmla="*/ 285750 w 2308196"/>
                <a:gd name="connsiteY0" fmla="*/ 316628 h 326192"/>
                <a:gd name="connsiteX1" fmla="*/ 79375 w 2308196"/>
                <a:gd name="connsiteY1" fmla="*/ 269159 h 326192"/>
                <a:gd name="connsiteX2" fmla="*/ 0 w 2308196"/>
                <a:gd name="connsiteY2" fmla="*/ 185499 h 326192"/>
                <a:gd name="connsiteX3" fmla="*/ 273050 w 2308196"/>
                <a:gd name="connsiteY3" fmla="*/ 33405 h 326192"/>
                <a:gd name="connsiteX4" fmla="*/ 1000125 w 2308196"/>
                <a:gd name="connsiteY4" fmla="*/ 21353 h 326192"/>
                <a:gd name="connsiteX5" fmla="*/ 2286000 w 2308196"/>
                <a:gd name="connsiteY5" fmla="*/ 278528 h 326192"/>
                <a:gd name="connsiteX6" fmla="*/ 1847850 w 2308196"/>
                <a:gd name="connsiteY6" fmla="*/ 326153 h 326192"/>
                <a:gd name="connsiteX0" fmla="*/ 285750 w 2308196"/>
                <a:gd name="connsiteY0" fmla="*/ 316628 h 326192"/>
                <a:gd name="connsiteX1" fmla="*/ 79375 w 2308196"/>
                <a:gd name="connsiteY1" fmla="*/ 269159 h 326192"/>
                <a:gd name="connsiteX2" fmla="*/ 0 w 2308196"/>
                <a:gd name="connsiteY2" fmla="*/ 185499 h 326192"/>
                <a:gd name="connsiteX3" fmla="*/ 273050 w 2308196"/>
                <a:gd name="connsiteY3" fmla="*/ 33405 h 326192"/>
                <a:gd name="connsiteX4" fmla="*/ 1000125 w 2308196"/>
                <a:gd name="connsiteY4" fmla="*/ 21353 h 326192"/>
                <a:gd name="connsiteX5" fmla="*/ 2286000 w 2308196"/>
                <a:gd name="connsiteY5" fmla="*/ 278528 h 326192"/>
                <a:gd name="connsiteX6" fmla="*/ 1847850 w 2308196"/>
                <a:gd name="connsiteY6" fmla="*/ 326153 h 326192"/>
                <a:gd name="connsiteX0" fmla="*/ 285750 w 2308196"/>
                <a:gd name="connsiteY0" fmla="*/ 316628 h 326192"/>
                <a:gd name="connsiteX1" fmla="*/ 79375 w 2308196"/>
                <a:gd name="connsiteY1" fmla="*/ 269159 h 326192"/>
                <a:gd name="connsiteX2" fmla="*/ 0 w 2308196"/>
                <a:gd name="connsiteY2" fmla="*/ 185499 h 326192"/>
                <a:gd name="connsiteX3" fmla="*/ 273050 w 2308196"/>
                <a:gd name="connsiteY3" fmla="*/ 33405 h 326192"/>
                <a:gd name="connsiteX4" fmla="*/ 1000125 w 2308196"/>
                <a:gd name="connsiteY4" fmla="*/ 21353 h 326192"/>
                <a:gd name="connsiteX5" fmla="*/ 2286000 w 2308196"/>
                <a:gd name="connsiteY5" fmla="*/ 278528 h 326192"/>
                <a:gd name="connsiteX6" fmla="*/ 1847850 w 2308196"/>
                <a:gd name="connsiteY6" fmla="*/ 326153 h 326192"/>
                <a:gd name="connsiteX0" fmla="*/ 285750 w 2308196"/>
                <a:gd name="connsiteY0" fmla="*/ 314890 h 324454"/>
                <a:gd name="connsiteX1" fmla="*/ 79375 w 2308196"/>
                <a:gd name="connsiteY1" fmla="*/ 267421 h 324454"/>
                <a:gd name="connsiteX2" fmla="*/ 0 w 2308196"/>
                <a:gd name="connsiteY2" fmla="*/ 183761 h 324454"/>
                <a:gd name="connsiteX3" fmla="*/ 273050 w 2308196"/>
                <a:gd name="connsiteY3" fmla="*/ 31667 h 324454"/>
                <a:gd name="connsiteX4" fmla="*/ 1000125 w 2308196"/>
                <a:gd name="connsiteY4" fmla="*/ 19615 h 324454"/>
                <a:gd name="connsiteX5" fmla="*/ 2286000 w 2308196"/>
                <a:gd name="connsiteY5" fmla="*/ 276790 h 324454"/>
                <a:gd name="connsiteX6" fmla="*/ 1847850 w 2308196"/>
                <a:gd name="connsiteY6" fmla="*/ 324415 h 324454"/>
                <a:gd name="connsiteX0" fmla="*/ 285750 w 2308196"/>
                <a:gd name="connsiteY0" fmla="*/ 318549 h 328113"/>
                <a:gd name="connsiteX1" fmla="*/ 79375 w 2308196"/>
                <a:gd name="connsiteY1" fmla="*/ 271080 h 328113"/>
                <a:gd name="connsiteX2" fmla="*/ 0 w 2308196"/>
                <a:gd name="connsiteY2" fmla="*/ 187420 h 328113"/>
                <a:gd name="connsiteX3" fmla="*/ 273050 w 2308196"/>
                <a:gd name="connsiteY3" fmla="*/ 35326 h 328113"/>
                <a:gd name="connsiteX4" fmla="*/ 1000125 w 2308196"/>
                <a:gd name="connsiteY4" fmla="*/ 23274 h 328113"/>
                <a:gd name="connsiteX5" fmla="*/ 2286000 w 2308196"/>
                <a:gd name="connsiteY5" fmla="*/ 280449 h 328113"/>
                <a:gd name="connsiteX6" fmla="*/ 1847850 w 2308196"/>
                <a:gd name="connsiteY6" fmla="*/ 328074 h 328113"/>
                <a:gd name="connsiteX0" fmla="*/ 285750 w 2333617"/>
                <a:gd name="connsiteY0" fmla="*/ 318549 h 337182"/>
                <a:gd name="connsiteX1" fmla="*/ 79375 w 2333617"/>
                <a:gd name="connsiteY1" fmla="*/ 271080 h 337182"/>
                <a:gd name="connsiteX2" fmla="*/ 0 w 2333617"/>
                <a:gd name="connsiteY2" fmla="*/ 187420 h 337182"/>
                <a:gd name="connsiteX3" fmla="*/ 273050 w 2333617"/>
                <a:gd name="connsiteY3" fmla="*/ 35326 h 337182"/>
                <a:gd name="connsiteX4" fmla="*/ 1000125 w 2333617"/>
                <a:gd name="connsiteY4" fmla="*/ 23274 h 337182"/>
                <a:gd name="connsiteX5" fmla="*/ 2286000 w 2333617"/>
                <a:gd name="connsiteY5" fmla="*/ 280449 h 337182"/>
                <a:gd name="connsiteX6" fmla="*/ 1847850 w 2333617"/>
                <a:gd name="connsiteY6" fmla="*/ 328074 h 337182"/>
                <a:gd name="connsiteX0" fmla="*/ 285750 w 2341387"/>
                <a:gd name="connsiteY0" fmla="*/ 318549 h 339787"/>
                <a:gd name="connsiteX1" fmla="*/ 79375 w 2341387"/>
                <a:gd name="connsiteY1" fmla="*/ 271080 h 339787"/>
                <a:gd name="connsiteX2" fmla="*/ 0 w 2341387"/>
                <a:gd name="connsiteY2" fmla="*/ 187420 h 339787"/>
                <a:gd name="connsiteX3" fmla="*/ 273050 w 2341387"/>
                <a:gd name="connsiteY3" fmla="*/ 35326 h 339787"/>
                <a:gd name="connsiteX4" fmla="*/ 1000125 w 2341387"/>
                <a:gd name="connsiteY4" fmla="*/ 23274 h 339787"/>
                <a:gd name="connsiteX5" fmla="*/ 2286000 w 2341387"/>
                <a:gd name="connsiteY5" fmla="*/ 280449 h 339787"/>
                <a:gd name="connsiteX6" fmla="*/ 2081943 w 2341387"/>
                <a:gd name="connsiteY6" fmla="*/ 337576 h 339787"/>
                <a:gd name="connsiteX7" fmla="*/ 1847850 w 2341387"/>
                <a:gd name="connsiteY7" fmla="*/ 328074 h 339787"/>
                <a:gd name="connsiteX0" fmla="*/ 285750 w 2341387"/>
                <a:gd name="connsiteY0" fmla="*/ 318549 h 337576"/>
                <a:gd name="connsiteX1" fmla="*/ 79375 w 2341387"/>
                <a:gd name="connsiteY1" fmla="*/ 271080 h 337576"/>
                <a:gd name="connsiteX2" fmla="*/ 0 w 2341387"/>
                <a:gd name="connsiteY2" fmla="*/ 187420 h 337576"/>
                <a:gd name="connsiteX3" fmla="*/ 273050 w 2341387"/>
                <a:gd name="connsiteY3" fmla="*/ 35326 h 337576"/>
                <a:gd name="connsiteX4" fmla="*/ 1000125 w 2341387"/>
                <a:gd name="connsiteY4" fmla="*/ 23274 h 337576"/>
                <a:gd name="connsiteX5" fmla="*/ 2286000 w 2341387"/>
                <a:gd name="connsiteY5" fmla="*/ 280449 h 337576"/>
                <a:gd name="connsiteX6" fmla="*/ 2081943 w 2341387"/>
                <a:gd name="connsiteY6" fmla="*/ 337576 h 337576"/>
                <a:gd name="connsiteX7" fmla="*/ 1847850 w 2341387"/>
                <a:gd name="connsiteY7" fmla="*/ 328074 h 337576"/>
                <a:gd name="connsiteX0" fmla="*/ 285750 w 2341387"/>
                <a:gd name="connsiteY0" fmla="*/ 318549 h 328074"/>
                <a:gd name="connsiteX1" fmla="*/ 79375 w 2341387"/>
                <a:gd name="connsiteY1" fmla="*/ 271080 h 328074"/>
                <a:gd name="connsiteX2" fmla="*/ 0 w 2341387"/>
                <a:gd name="connsiteY2" fmla="*/ 187420 h 328074"/>
                <a:gd name="connsiteX3" fmla="*/ 273050 w 2341387"/>
                <a:gd name="connsiteY3" fmla="*/ 35326 h 328074"/>
                <a:gd name="connsiteX4" fmla="*/ 1000125 w 2341387"/>
                <a:gd name="connsiteY4" fmla="*/ 23274 h 328074"/>
                <a:gd name="connsiteX5" fmla="*/ 2286000 w 2341387"/>
                <a:gd name="connsiteY5" fmla="*/ 280449 h 328074"/>
                <a:gd name="connsiteX6" fmla="*/ 2081943 w 2341387"/>
                <a:gd name="connsiteY6" fmla="*/ 326070 h 328074"/>
                <a:gd name="connsiteX7" fmla="*/ 1847850 w 2341387"/>
                <a:gd name="connsiteY7" fmla="*/ 328074 h 328074"/>
                <a:gd name="connsiteX0" fmla="*/ 285750 w 2323053"/>
                <a:gd name="connsiteY0" fmla="*/ 319508 h 329033"/>
                <a:gd name="connsiteX1" fmla="*/ 79375 w 2323053"/>
                <a:gd name="connsiteY1" fmla="*/ 272039 h 329033"/>
                <a:gd name="connsiteX2" fmla="*/ 0 w 2323053"/>
                <a:gd name="connsiteY2" fmla="*/ 188379 h 329033"/>
                <a:gd name="connsiteX3" fmla="*/ 273050 w 2323053"/>
                <a:gd name="connsiteY3" fmla="*/ 36285 h 329033"/>
                <a:gd name="connsiteX4" fmla="*/ 1281113 w 2323053"/>
                <a:gd name="connsiteY4" fmla="*/ 20326 h 329033"/>
                <a:gd name="connsiteX5" fmla="*/ 2286000 w 2323053"/>
                <a:gd name="connsiteY5" fmla="*/ 281408 h 329033"/>
                <a:gd name="connsiteX6" fmla="*/ 2081943 w 2323053"/>
                <a:gd name="connsiteY6" fmla="*/ 327029 h 329033"/>
                <a:gd name="connsiteX7" fmla="*/ 1847850 w 2323053"/>
                <a:gd name="connsiteY7" fmla="*/ 329033 h 329033"/>
                <a:gd name="connsiteX0" fmla="*/ 285750 w 2323053"/>
                <a:gd name="connsiteY0" fmla="*/ 337298 h 346823"/>
                <a:gd name="connsiteX1" fmla="*/ 79375 w 2323053"/>
                <a:gd name="connsiteY1" fmla="*/ 289829 h 346823"/>
                <a:gd name="connsiteX2" fmla="*/ 0 w 2323053"/>
                <a:gd name="connsiteY2" fmla="*/ 206169 h 346823"/>
                <a:gd name="connsiteX3" fmla="*/ 468313 w 2323053"/>
                <a:gd name="connsiteY3" fmla="*/ 18911 h 346823"/>
                <a:gd name="connsiteX4" fmla="*/ 1281113 w 2323053"/>
                <a:gd name="connsiteY4" fmla="*/ 38116 h 346823"/>
                <a:gd name="connsiteX5" fmla="*/ 2286000 w 2323053"/>
                <a:gd name="connsiteY5" fmla="*/ 299198 h 346823"/>
                <a:gd name="connsiteX6" fmla="*/ 2081943 w 2323053"/>
                <a:gd name="connsiteY6" fmla="*/ 344819 h 346823"/>
                <a:gd name="connsiteX7" fmla="*/ 1847850 w 2323053"/>
                <a:gd name="connsiteY7" fmla="*/ 346823 h 346823"/>
                <a:gd name="connsiteX0" fmla="*/ 285750 w 2323053"/>
                <a:gd name="connsiteY0" fmla="*/ 337298 h 344819"/>
                <a:gd name="connsiteX1" fmla="*/ 79375 w 2323053"/>
                <a:gd name="connsiteY1" fmla="*/ 289829 h 344819"/>
                <a:gd name="connsiteX2" fmla="*/ 0 w 2323053"/>
                <a:gd name="connsiteY2" fmla="*/ 206169 h 344819"/>
                <a:gd name="connsiteX3" fmla="*/ 468313 w 2323053"/>
                <a:gd name="connsiteY3" fmla="*/ 18911 h 344819"/>
                <a:gd name="connsiteX4" fmla="*/ 1281113 w 2323053"/>
                <a:gd name="connsiteY4" fmla="*/ 38116 h 344819"/>
                <a:gd name="connsiteX5" fmla="*/ 2286000 w 2323053"/>
                <a:gd name="connsiteY5" fmla="*/ 299198 h 344819"/>
                <a:gd name="connsiteX6" fmla="*/ 2081943 w 2323053"/>
                <a:gd name="connsiteY6" fmla="*/ 344819 h 344819"/>
                <a:gd name="connsiteX7" fmla="*/ 285971 w 2323053"/>
                <a:gd name="connsiteY7" fmla="*/ 335982 h 344819"/>
                <a:gd name="connsiteX0" fmla="*/ 285750 w 2323053"/>
                <a:gd name="connsiteY0" fmla="*/ 336062 h 343583"/>
                <a:gd name="connsiteX1" fmla="*/ 79375 w 2323053"/>
                <a:gd name="connsiteY1" fmla="*/ 288593 h 343583"/>
                <a:gd name="connsiteX2" fmla="*/ 0 w 2323053"/>
                <a:gd name="connsiteY2" fmla="*/ 204933 h 343583"/>
                <a:gd name="connsiteX3" fmla="*/ 468313 w 2323053"/>
                <a:gd name="connsiteY3" fmla="*/ 17675 h 343583"/>
                <a:gd name="connsiteX4" fmla="*/ 1281113 w 2323053"/>
                <a:gd name="connsiteY4" fmla="*/ 36880 h 343583"/>
                <a:gd name="connsiteX5" fmla="*/ 2286000 w 2323053"/>
                <a:gd name="connsiteY5" fmla="*/ 274112 h 343583"/>
                <a:gd name="connsiteX6" fmla="*/ 2081943 w 2323053"/>
                <a:gd name="connsiteY6" fmla="*/ 343583 h 343583"/>
                <a:gd name="connsiteX7" fmla="*/ 285971 w 2323053"/>
                <a:gd name="connsiteY7" fmla="*/ 334746 h 343583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32742 h 336062"/>
                <a:gd name="connsiteX7" fmla="*/ 285971 w 2323053"/>
                <a:gd name="connsiteY7" fmla="*/ 334746 h 336062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24069 h 336062"/>
                <a:gd name="connsiteX7" fmla="*/ 285971 w 2323053"/>
                <a:gd name="connsiteY7" fmla="*/ 334746 h 336062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24069 h 336062"/>
                <a:gd name="connsiteX7" fmla="*/ 285971 w 2323053"/>
                <a:gd name="connsiteY7" fmla="*/ 334746 h 336062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24069 h 336062"/>
                <a:gd name="connsiteX7" fmla="*/ 285971 w 2323053"/>
                <a:gd name="connsiteY7" fmla="*/ 330410 h 336062"/>
                <a:gd name="connsiteX0" fmla="*/ 285750 w 2323053"/>
                <a:gd name="connsiteY0" fmla="*/ 336062 h 339608"/>
                <a:gd name="connsiteX1" fmla="*/ 79375 w 2323053"/>
                <a:gd name="connsiteY1" fmla="*/ 288593 h 339608"/>
                <a:gd name="connsiteX2" fmla="*/ 0 w 2323053"/>
                <a:gd name="connsiteY2" fmla="*/ 204933 h 339608"/>
                <a:gd name="connsiteX3" fmla="*/ 468313 w 2323053"/>
                <a:gd name="connsiteY3" fmla="*/ 17675 h 339608"/>
                <a:gd name="connsiteX4" fmla="*/ 1281113 w 2323053"/>
                <a:gd name="connsiteY4" fmla="*/ 36880 h 339608"/>
                <a:gd name="connsiteX5" fmla="*/ 2286000 w 2323053"/>
                <a:gd name="connsiteY5" fmla="*/ 274112 h 339608"/>
                <a:gd name="connsiteX6" fmla="*/ 2081943 w 2323053"/>
                <a:gd name="connsiteY6" fmla="*/ 324069 h 339608"/>
                <a:gd name="connsiteX7" fmla="*/ 285971 w 2323053"/>
                <a:gd name="connsiteY7" fmla="*/ 330410 h 339608"/>
                <a:gd name="connsiteX0" fmla="*/ 285750 w 2323053"/>
                <a:gd name="connsiteY0" fmla="*/ 336062 h 342076"/>
                <a:gd name="connsiteX1" fmla="*/ 79375 w 2323053"/>
                <a:gd name="connsiteY1" fmla="*/ 288593 h 342076"/>
                <a:gd name="connsiteX2" fmla="*/ 0 w 2323053"/>
                <a:gd name="connsiteY2" fmla="*/ 204933 h 342076"/>
                <a:gd name="connsiteX3" fmla="*/ 468313 w 2323053"/>
                <a:gd name="connsiteY3" fmla="*/ 17675 h 342076"/>
                <a:gd name="connsiteX4" fmla="*/ 1281113 w 2323053"/>
                <a:gd name="connsiteY4" fmla="*/ 36880 h 342076"/>
                <a:gd name="connsiteX5" fmla="*/ 2286000 w 2323053"/>
                <a:gd name="connsiteY5" fmla="*/ 274112 h 342076"/>
                <a:gd name="connsiteX6" fmla="*/ 2081943 w 2323053"/>
                <a:gd name="connsiteY6" fmla="*/ 324069 h 342076"/>
                <a:gd name="connsiteX7" fmla="*/ 283590 w 2323053"/>
                <a:gd name="connsiteY7" fmla="*/ 334318 h 342076"/>
                <a:gd name="connsiteX0" fmla="*/ 285750 w 2295648"/>
                <a:gd name="connsiteY0" fmla="*/ 330071 h 336085"/>
                <a:gd name="connsiteX1" fmla="*/ 79375 w 2295648"/>
                <a:gd name="connsiteY1" fmla="*/ 282602 h 336085"/>
                <a:gd name="connsiteX2" fmla="*/ 0 w 2295648"/>
                <a:gd name="connsiteY2" fmla="*/ 198942 h 336085"/>
                <a:gd name="connsiteX3" fmla="*/ 468313 w 2295648"/>
                <a:gd name="connsiteY3" fmla="*/ 11684 h 336085"/>
                <a:gd name="connsiteX4" fmla="*/ 1281113 w 2295648"/>
                <a:gd name="connsiteY4" fmla="*/ 30889 h 336085"/>
                <a:gd name="connsiteX5" fmla="*/ 1759684 w 2295648"/>
                <a:gd name="connsiteY5" fmla="*/ 122167 h 336085"/>
                <a:gd name="connsiteX6" fmla="*/ 2286000 w 2295648"/>
                <a:gd name="connsiteY6" fmla="*/ 268121 h 336085"/>
                <a:gd name="connsiteX7" fmla="*/ 2081943 w 2295648"/>
                <a:gd name="connsiteY7" fmla="*/ 318078 h 336085"/>
                <a:gd name="connsiteX8" fmla="*/ 283590 w 2295648"/>
                <a:gd name="connsiteY8" fmla="*/ 328327 h 336085"/>
                <a:gd name="connsiteX0" fmla="*/ 285750 w 2295648"/>
                <a:gd name="connsiteY0" fmla="*/ 330071 h 336085"/>
                <a:gd name="connsiteX1" fmla="*/ 79375 w 2295648"/>
                <a:gd name="connsiteY1" fmla="*/ 282602 h 336085"/>
                <a:gd name="connsiteX2" fmla="*/ 0 w 2295648"/>
                <a:gd name="connsiteY2" fmla="*/ 198942 h 336085"/>
                <a:gd name="connsiteX3" fmla="*/ 468313 w 2295648"/>
                <a:gd name="connsiteY3" fmla="*/ 11684 h 336085"/>
                <a:gd name="connsiteX4" fmla="*/ 1281113 w 2295648"/>
                <a:gd name="connsiteY4" fmla="*/ 30889 h 336085"/>
                <a:gd name="connsiteX5" fmla="*/ 1759684 w 2295648"/>
                <a:gd name="connsiteY5" fmla="*/ 122167 h 336085"/>
                <a:gd name="connsiteX6" fmla="*/ 2286000 w 2295648"/>
                <a:gd name="connsiteY6" fmla="*/ 268121 h 336085"/>
                <a:gd name="connsiteX7" fmla="*/ 2081943 w 2295648"/>
                <a:gd name="connsiteY7" fmla="*/ 318078 h 336085"/>
                <a:gd name="connsiteX8" fmla="*/ 283590 w 2295648"/>
                <a:gd name="connsiteY8" fmla="*/ 328327 h 336085"/>
                <a:gd name="connsiteX0" fmla="*/ 285750 w 2295648"/>
                <a:gd name="connsiteY0" fmla="*/ 331245 h 337259"/>
                <a:gd name="connsiteX1" fmla="*/ 79375 w 2295648"/>
                <a:gd name="connsiteY1" fmla="*/ 283776 h 337259"/>
                <a:gd name="connsiteX2" fmla="*/ 0 w 2295648"/>
                <a:gd name="connsiteY2" fmla="*/ 200116 h 337259"/>
                <a:gd name="connsiteX3" fmla="*/ 468313 w 2295648"/>
                <a:gd name="connsiteY3" fmla="*/ 12858 h 337259"/>
                <a:gd name="connsiteX4" fmla="*/ 1281113 w 2295648"/>
                <a:gd name="connsiteY4" fmla="*/ 32063 h 337259"/>
                <a:gd name="connsiteX5" fmla="*/ 1759684 w 2295648"/>
                <a:gd name="connsiteY5" fmla="*/ 123341 h 337259"/>
                <a:gd name="connsiteX6" fmla="*/ 2286000 w 2295648"/>
                <a:gd name="connsiteY6" fmla="*/ 269295 h 337259"/>
                <a:gd name="connsiteX7" fmla="*/ 2081943 w 2295648"/>
                <a:gd name="connsiteY7" fmla="*/ 319252 h 337259"/>
                <a:gd name="connsiteX8" fmla="*/ 283590 w 2295648"/>
                <a:gd name="connsiteY8" fmla="*/ 329501 h 337259"/>
                <a:gd name="connsiteX0" fmla="*/ 285750 w 2295648"/>
                <a:gd name="connsiteY0" fmla="*/ 331245 h 337259"/>
                <a:gd name="connsiteX1" fmla="*/ 79375 w 2295648"/>
                <a:gd name="connsiteY1" fmla="*/ 283776 h 337259"/>
                <a:gd name="connsiteX2" fmla="*/ 0 w 2295648"/>
                <a:gd name="connsiteY2" fmla="*/ 200116 h 337259"/>
                <a:gd name="connsiteX3" fmla="*/ 468313 w 2295648"/>
                <a:gd name="connsiteY3" fmla="*/ 12858 h 337259"/>
                <a:gd name="connsiteX4" fmla="*/ 1281113 w 2295648"/>
                <a:gd name="connsiteY4" fmla="*/ 32063 h 337259"/>
                <a:gd name="connsiteX5" fmla="*/ 1759684 w 2295648"/>
                <a:gd name="connsiteY5" fmla="*/ 123341 h 337259"/>
                <a:gd name="connsiteX6" fmla="*/ 2286000 w 2295648"/>
                <a:gd name="connsiteY6" fmla="*/ 269295 h 337259"/>
                <a:gd name="connsiteX7" fmla="*/ 2081943 w 2295648"/>
                <a:gd name="connsiteY7" fmla="*/ 319252 h 337259"/>
                <a:gd name="connsiteX8" fmla="*/ 283590 w 2295648"/>
                <a:gd name="connsiteY8" fmla="*/ 329501 h 337259"/>
                <a:gd name="connsiteX0" fmla="*/ 285750 w 2295648"/>
                <a:gd name="connsiteY0" fmla="*/ 331245 h 337259"/>
                <a:gd name="connsiteX1" fmla="*/ 79375 w 2295648"/>
                <a:gd name="connsiteY1" fmla="*/ 283776 h 337259"/>
                <a:gd name="connsiteX2" fmla="*/ 0 w 2295648"/>
                <a:gd name="connsiteY2" fmla="*/ 200116 h 337259"/>
                <a:gd name="connsiteX3" fmla="*/ 468313 w 2295648"/>
                <a:gd name="connsiteY3" fmla="*/ 12858 h 337259"/>
                <a:gd name="connsiteX4" fmla="*/ 1281113 w 2295648"/>
                <a:gd name="connsiteY4" fmla="*/ 32063 h 337259"/>
                <a:gd name="connsiteX5" fmla="*/ 1759684 w 2295648"/>
                <a:gd name="connsiteY5" fmla="*/ 123341 h 337259"/>
                <a:gd name="connsiteX6" fmla="*/ 2286000 w 2295648"/>
                <a:gd name="connsiteY6" fmla="*/ 269295 h 337259"/>
                <a:gd name="connsiteX7" fmla="*/ 2081943 w 2295648"/>
                <a:gd name="connsiteY7" fmla="*/ 319252 h 337259"/>
                <a:gd name="connsiteX8" fmla="*/ 283590 w 2295648"/>
                <a:gd name="connsiteY8" fmla="*/ 329501 h 337259"/>
                <a:gd name="connsiteX0" fmla="*/ 285750 w 2295408"/>
                <a:gd name="connsiteY0" fmla="*/ 329706 h 335720"/>
                <a:gd name="connsiteX1" fmla="*/ 79375 w 2295408"/>
                <a:gd name="connsiteY1" fmla="*/ 282237 h 335720"/>
                <a:gd name="connsiteX2" fmla="*/ 0 w 2295408"/>
                <a:gd name="connsiteY2" fmla="*/ 198577 h 335720"/>
                <a:gd name="connsiteX3" fmla="*/ 468313 w 2295408"/>
                <a:gd name="connsiteY3" fmla="*/ 11319 h 335720"/>
                <a:gd name="connsiteX4" fmla="*/ 1281113 w 2295408"/>
                <a:gd name="connsiteY4" fmla="*/ 30524 h 335720"/>
                <a:gd name="connsiteX5" fmla="*/ 1764738 w 2295408"/>
                <a:gd name="connsiteY5" fmla="*/ 109892 h 335720"/>
                <a:gd name="connsiteX6" fmla="*/ 2286000 w 2295408"/>
                <a:gd name="connsiteY6" fmla="*/ 267756 h 335720"/>
                <a:gd name="connsiteX7" fmla="*/ 2081943 w 2295408"/>
                <a:gd name="connsiteY7" fmla="*/ 317713 h 335720"/>
                <a:gd name="connsiteX8" fmla="*/ 283590 w 2295408"/>
                <a:gd name="connsiteY8" fmla="*/ 327962 h 335720"/>
                <a:gd name="connsiteX0" fmla="*/ 285750 w 2295408"/>
                <a:gd name="connsiteY0" fmla="*/ 332041 h 338055"/>
                <a:gd name="connsiteX1" fmla="*/ 79375 w 2295408"/>
                <a:gd name="connsiteY1" fmla="*/ 284572 h 338055"/>
                <a:gd name="connsiteX2" fmla="*/ 0 w 2295408"/>
                <a:gd name="connsiteY2" fmla="*/ 200912 h 338055"/>
                <a:gd name="connsiteX3" fmla="*/ 468313 w 2295408"/>
                <a:gd name="connsiteY3" fmla="*/ 13654 h 338055"/>
                <a:gd name="connsiteX4" fmla="*/ 1281113 w 2295408"/>
                <a:gd name="connsiteY4" fmla="*/ 32859 h 338055"/>
                <a:gd name="connsiteX5" fmla="*/ 1764738 w 2295408"/>
                <a:gd name="connsiteY5" fmla="*/ 112227 h 338055"/>
                <a:gd name="connsiteX6" fmla="*/ 2286000 w 2295408"/>
                <a:gd name="connsiteY6" fmla="*/ 270091 h 338055"/>
                <a:gd name="connsiteX7" fmla="*/ 2081943 w 2295408"/>
                <a:gd name="connsiteY7" fmla="*/ 320048 h 338055"/>
                <a:gd name="connsiteX8" fmla="*/ 283590 w 2295408"/>
                <a:gd name="connsiteY8" fmla="*/ 330297 h 338055"/>
                <a:gd name="connsiteX0" fmla="*/ 285750 w 2295408"/>
                <a:gd name="connsiteY0" fmla="*/ 330770 h 336784"/>
                <a:gd name="connsiteX1" fmla="*/ 79375 w 2295408"/>
                <a:gd name="connsiteY1" fmla="*/ 283301 h 336784"/>
                <a:gd name="connsiteX2" fmla="*/ 0 w 2295408"/>
                <a:gd name="connsiteY2" fmla="*/ 199641 h 336784"/>
                <a:gd name="connsiteX3" fmla="*/ 468313 w 2295408"/>
                <a:gd name="connsiteY3" fmla="*/ 12383 h 336784"/>
                <a:gd name="connsiteX4" fmla="*/ 1281113 w 2295408"/>
                <a:gd name="connsiteY4" fmla="*/ 31588 h 336784"/>
                <a:gd name="connsiteX5" fmla="*/ 1764738 w 2295408"/>
                <a:gd name="connsiteY5" fmla="*/ 110956 h 336784"/>
                <a:gd name="connsiteX6" fmla="*/ 2286000 w 2295408"/>
                <a:gd name="connsiteY6" fmla="*/ 268820 h 336784"/>
                <a:gd name="connsiteX7" fmla="*/ 2081943 w 2295408"/>
                <a:gd name="connsiteY7" fmla="*/ 318777 h 336784"/>
                <a:gd name="connsiteX8" fmla="*/ 283590 w 2295408"/>
                <a:gd name="connsiteY8" fmla="*/ 329026 h 336784"/>
                <a:gd name="connsiteX0" fmla="*/ 285750 w 2246116"/>
                <a:gd name="connsiteY0" fmla="*/ 330770 h 722186"/>
                <a:gd name="connsiteX1" fmla="*/ 79375 w 2246116"/>
                <a:gd name="connsiteY1" fmla="*/ 283301 h 722186"/>
                <a:gd name="connsiteX2" fmla="*/ 0 w 2246116"/>
                <a:gd name="connsiteY2" fmla="*/ 199641 h 722186"/>
                <a:gd name="connsiteX3" fmla="*/ 468313 w 2246116"/>
                <a:gd name="connsiteY3" fmla="*/ 12383 h 722186"/>
                <a:gd name="connsiteX4" fmla="*/ 1281113 w 2246116"/>
                <a:gd name="connsiteY4" fmla="*/ 31588 h 722186"/>
                <a:gd name="connsiteX5" fmla="*/ 1764738 w 2246116"/>
                <a:gd name="connsiteY5" fmla="*/ 110956 h 722186"/>
                <a:gd name="connsiteX6" fmla="*/ 2233927 w 2246116"/>
                <a:gd name="connsiteY6" fmla="*/ 720260 h 722186"/>
                <a:gd name="connsiteX7" fmla="*/ 2081943 w 2246116"/>
                <a:gd name="connsiteY7" fmla="*/ 318777 h 722186"/>
                <a:gd name="connsiteX8" fmla="*/ 283590 w 2246116"/>
                <a:gd name="connsiteY8" fmla="*/ 329026 h 722186"/>
                <a:gd name="connsiteX0" fmla="*/ 285750 w 2295482"/>
                <a:gd name="connsiteY0" fmla="*/ 330770 h 722924"/>
                <a:gd name="connsiteX1" fmla="*/ 79375 w 2295482"/>
                <a:gd name="connsiteY1" fmla="*/ 283301 h 722924"/>
                <a:gd name="connsiteX2" fmla="*/ 0 w 2295482"/>
                <a:gd name="connsiteY2" fmla="*/ 199641 h 722924"/>
                <a:gd name="connsiteX3" fmla="*/ 468313 w 2295482"/>
                <a:gd name="connsiteY3" fmla="*/ 12383 h 722924"/>
                <a:gd name="connsiteX4" fmla="*/ 1281113 w 2295482"/>
                <a:gd name="connsiteY4" fmla="*/ 31588 h 722924"/>
                <a:gd name="connsiteX5" fmla="*/ 1764738 w 2295482"/>
                <a:gd name="connsiteY5" fmla="*/ 110956 h 722924"/>
                <a:gd name="connsiteX6" fmla="*/ 2233927 w 2295482"/>
                <a:gd name="connsiteY6" fmla="*/ 720260 h 722924"/>
                <a:gd name="connsiteX7" fmla="*/ 283590 w 2295482"/>
                <a:gd name="connsiteY7" fmla="*/ 329026 h 722924"/>
                <a:gd name="connsiteX0" fmla="*/ 285750 w 2295482"/>
                <a:gd name="connsiteY0" fmla="*/ 330770 h 751666"/>
                <a:gd name="connsiteX1" fmla="*/ 79375 w 2295482"/>
                <a:gd name="connsiteY1" fmla="*/ 283301 h 751666"/>
                <a:gd name="connsiteX2" fmla="*/ 0 w 2295482"/>
                <a:gd name="connsiteY2" fmla="*/ 199641 h 751666"/>
                <a:gd name="connsiteX3" fmla="*/ 468313 w 2295482"/>
                <a:gd name="connsiteY3" fmla="*/ 12383 h 751666"/>
                <a:gd name="connsiteX4" fmla="*/ 1281113 w 2295482"/>
                <a:gd name="connsiteY4" fmla="*/ 31588 h 751666"/>
                <a:gd name="connsiteX5" fmla="*/ 1764738 w 2295482"/>
                <a:gd name="connsiteY5" fmla="*/ 110956 h 751666"/>
                <a:gd name="connsiteX6" fmla="*/ 2233927 w 2295482"/>
                <a:gd name="connsiteY6" fmla="*/ 720260 h 751666"/>
                <a:gd name="connsiteX7" fmla="*/ 1542108 w 2295482"/>
                <a:gd name="connsiteY7" fmla="*/ 629175 h 751666"/>
                <a:gd name="connsiteX8" fmla="*/ 283590 w 2295482"/>
                <a:gd name="connsiteY8" fmla="*/ 329026 h 751666"/>
                <a:gd name="connsiteX0" fmla="*/ 285750 w 2235002"/>
                <a:gd name="connsiteY0" fmla="*/ 330770 h 722615"/>
                <a:gd name="connsiteX1" fmla="*/ 79375 w 2235002"/>
                <a:gd name="connsiteY1" fmla="*/ 283301 h 722615"/>
                <a:gd name="connsiteX2" fmla="*/ 0 w 2235002"/>
                <a:gd name="connsiteY2" fmla="*/ 199641 h 722615"/>
                <a:gd name="connsiteX3" fmla="*/ 468313 w 2235002"/>
                <a:gd name="connsiteY3" fmla="*/ 12383 h 722615"/>
                <a:gd name="connsiteX4" fmla="*/ 1281113 w 2235002"/>
                <a:gd name="connsiteY4" fmla="*/ 31588 h 722615"/>
                <a:gd name="connsiteX5" fmla="*/ 1764738 w 2235002"/>
                <a:gd name="connsiteY5" fmla="*/ 110956 h 722615"/>
                <a:gd name="connsiteX6" fmla="*/ 2233927 w 2235002"/>
                <a:gd name="connsiteY6" fmla="*/ 720260 h 722615"/>
                <a:gd name="connsiteX7" fmla="*/ 1628800 w 2235002"/>
                <a:gd name="connsiteY7" fmla="*/ 321743 h 722615"/>
                <a:gd name="connsiteX8" fmla="*/ 283590 w 2235002"/>
                <a:gd name="connsiteY8" fmla="*/ 329026 h 722615"/>
                <a:gd name="connsiteX0" fmla="*/ 285750 w 2234940"/>
                <a:gd name="connsiteY0" fmla="*/ 330770 h 722615"/>
                <a:gd name="connsiteX1" fmla="*/ 79375 w 2234940"/>
                <a:gd name="connsiteY1" fmla="*/ 283301 h 722615"/>
                <a:gd name="connsiteX2" fmla="*/ 0 w 2234940"/>
                <a:gd name="connsiteY2" fmla="*/ 199641 h 722615"/>
                <a:gd name="connsiteX3" fmla="*/ 468313 w 2234940"/>
                <a:gd name="connsiteY3" fmla="*/ 12383 h 722615"/>
                <a:gd name="connsiteX4" fmla="*/ 1281113 w 2234940"/>
                <a:gd name="connsiteY4" fmla="*/ 31588 h 722615"/>
                <a:gd name="connsiteX5" fmla="*/ 1764738 w 2234940"/>
                <a:gd name="connsiteY5" fmla="*/ 110956 h 722615"/>
                <a:gd name="connsiteX6" fmla="*/ 2233927 w 2234940"/>
                <a:gd name="connsiteY6" fmla="*/ 720260 h 722615"/>
                <a:gd name="connsiteX7" fmla="*/ 1628800 w 2234940"/>
                <a:gd name="connsiteY7" fmla="*/ 321743 h 722615"/>
                <a:gd name="connsiteX8" fmla="*/ 283590 w 2234940"/>
                <a:gd name="connsiteY8" fmla="*/ 329026 h 722615"/>
                <a:gd name="connsiteX0" fmla="*/ 285750 w 2234940"/>
                <a:gd name="connsiteY0" fmla="*/ 330770 h 723954"/>
                <a:gd name="connsiteX1" fmla="*/ 79375 w 2234940"/>
                <a:gd name="connsiteY1" fmla="*/ 283301 h 723954"/>
                <a:gd name="connsiteX2" fmla="*/ 0 w 2234940"/>
                <a:gd name="connsiteY2" fmla="*/ 199641 h 723954"/>
                <a:gd name="connsiteX3" fmla="*/ 468313 w 2234940"/>
                <a:gd name="connsiteY3" fmla="*/ 12383 h 723954"/>
                <a:gd name="connsiteX4" fmla="*/ 1281113 w 2234940"/>
                <a:gd name="connsiteY4" fmla="*/ 31588 h 723954"/>
                <a:gd name="connsiteX5" fmla="*/ 1764738 w 2234940"/>
                <a:gd name="connsiteY5" fmla="*/ 110956 h 723954"/>
                <a:gd name="connsiteX6" fmla="*/ 2233927 w 2234940"/>
                <a:gd name="connsiteY6" fmla="*/ 720260 h 723954"/>
                <a:gd name="connsiteX7" fmla="*/ 1628800 w 2234940"/>
                <a:gd name="connsiteY7" fmla="*/ 321743 h 723954"/>
                <a:gd name="connsiteX8" fmla="*/ 283590 w 2234940"/>
                <a:gd name="connsiteY8" fmla="*/ 329026 h 723954"/>
                <a:gd name="connsiteX0" fmla="*/ 285750 w 2234940"/>
                <a:gd name="connsiteY0" fmla="*/ 330770 h 723954"/>
                <a:gd name="connsiteX1" fmla="*/ 79375 w 2234940"/>
                <a:gd name="connsiteY1" fmla="*/ 283301 h 723954"/>
                <a:gd name="connsiteX2" fmla="*/ 0 w 2234940"/>
                <a:gd name="connsiteY2" fmla="*/ 199641 h 723954"/>
                <a:gd name="connsiteX3" fmla="*/ 468313 w 2234940"/>
                <a:gd name="connsiteY3" fmla="*/ 12383 h 723954"/>
                <a:gd name="connsiteX4" fmla="*/ 1281113 w 2234940"/>
                <a:gd name="connsiteY4" fmla="*/ 31588 h 723954"/>
                <a:gd name="connsiteX5" fmla="*/ 1764738 w 2234940"/>
                <a:gd name="connsiteY5" fmla="*/ 110956 h 723954"/>
                <a:gd name="connsiteX6" fmla="*/ 2233927 w 2234940"/>
                <a:gd name="connsiteY6" fmla="*/ 720260 h 723954"/>
                <a:gd name="connsiteX7" fmla="*/ 1628800 w 2234940"/>
                <a:gd name="connsiteY7" fmla="*/ 321743 h 723954"/>
                <a:gd name="connsiteX8" fmla="*/ 283590 w 2234940"/>
                <a:gd name="connsiteY8" fmla="*/ 329026 h 723954"/>
                <a:gd name="connsiteX0" fmla="*/ 285750 w 2234953"/>
                <a:gd name="connsiteY0" fmla="*/ 330247 h 722911"/>
                <a:gd name="connsiteX1" fmla="*/ 79375 w 2234953"/>
                <a:gd name="connsiteY1" fmla="*/ 282778 h 722911"/>
                <a:gd name="connsiteX2" fmla="*/ 0 w 2234953"/>
                <a:gd name="connsiteY2" fmla="*/ 199118 h 722911"/>
                <a:gd name="connsiteX3" fmla="*/ 468313 w 2234953"/>
                <a:gd name="connsiteY3" fmla="*/ 11860 h 722911"/>
                <a:gd name="connsiteX4" fmla="*/ 1281113 w 2234953"/>
                <a:gd name="connsiteY4" fmla="*/ 31065 h 722911"/>
                <a:gd name="connsiteX5" fmla="*/ 1765540 w 2234953"/>
                <a:gd name="connsiteY5" fmla="*/ 127882 h 722911"/>
                <a:gd name="connsiteX6" fmla="*/ 2233927 w 2234953"/>
                <a:gd name="connsiteY6" fmla="*/ 719737 h 722911"/>
                <a:gd name="connsiteX7" fmla="*/ 1628800 w 2234953"/>
                <a:gd name="connsiteY7" fmla="*/ 321220 h 722911"/>
                <a:gd name="connsiteX8" fmla="*/ 283590 w 2234953"/>
                <a:gd name="connsiteY8" fmla="*/ 328503 h 722911"/>
                <a:gd name="connsiteX0" fmla="*/ 285750 w 2234953"/>
                <a:gd name="connsiteY0" fmla="*/ 332808 h 725472"/>
                <a:gd name="connsiteX1" fmla="*/ 79375 w 2234953"/>
                <a:gd name="connsiteY1" fmla="*/ 285339 h 725472"/>
                <a:gd name="connsiteX2" fmla="*/ 0 w 2234953"/>
                <a:gd name="connsiteY2" fmla="*/ 201679 h 725472"/>
                <a:gd name="connsiteX3" fmla="*/ 468313 w 2234953"/>
                <a:gd name="connsiteY3" fmla="*/ 14421 h 725472"/>
                <a:gd name="connsiteX4" fmla="*/ 1281113 w 2234953"/>
                <a:gd name="connsiteY4" fmla="*/ 33626 h 725472"/>
                <a:gd name="connsiteX5" fmla="*/ 1765540 w 2234953"/>
                <a:gd name="connsiteY5" fmla="*/ 130443 h 725472"/>
                <a:gd name="connsiteX6" fmla="*/ 2233927 w 2234953"/>
                <a:gd name="connsiteY6" fmla="*/ 722298 h 725472"/>
                <a:gd name="connsiteX7" fmla="*/ 1628800 w 2234953"/>
                <a:gd name="connsiteY7" fmla="*/ 323781 h 725472"/>
                <a:gd name="connsiteX8" fmla="*/ 283590 w 2234953"/>
                <a:gd name="connsiteY8" fmla="*/ 331064 h 725472"/>
                <a:gd name="connsiteX0" fmla="*/ 285750 w 2234953"/>
                <a:gd name="connsiteY0" fmla="*/ 332808 h 725472"/>
                <a:gd name="connsiteX1" fmla="*/ 79375 w 2234953"/>
                <a:gd name="connsiteY1" fmla="*/ 285339 h 725472"/>
                <a:gd name="connsiteX2" fmla="*/ 0 w 2234953"/>
                <a:gd name="connsiteY2" fmla="*/ 201679 h 725472"/>
                <a:gd name="connsiteX3" fmla="*/ 468313 w 2234953"/>
                <a:gd name="connsiteY3" fmla="*/ 14421 h 725472"/>
                <a:gd name="connsiteX4" fmla="*/ 1281113 w 2234953"/>
                <a:gd name="connsiteY4" fmla="*/ 33626 h 725472"/>
                <a:gd name="connsiteX5" fmla="*/ 1765540 w 2234953"/>
                <a:gd name="connsiteY5" fmla="*/ 130443 h 725472"/>
                <a:gd name="connsiteX6" fmla="*/ 2233927 w 2234953"/>
                <a:gd name="connsiteY6" fmla="*/ 722298 h 725472"/>
                <a:gd name="connsiteX7" fmla="*/ 1628800 w 2234953"/>
                <a:gd name="connsiteY7" fmla="*/ 323781 h 725472"/>
                <a:gd name="connsiteX8" fmla="*/ 283590 w 2234953"/>
                <a:gd name="connsiteY8" fmla="*/ 331064 h 725472"/>
                <a:gd name="connsiteX0" fmla="*/ 285750 w 2234953"/>
                <a:gd name="connsiteY0" fmla="*/ 332808 h 725472"/>
                <a:gd name="connsiteX1" fmla="*/ 79375 w 2234953"/>
                <a:gd name="connsiteY1" fmla="*/ 285339 h 725472"/>
                <a:gd name="connsiteX2" fmla="*/ 0 w 2234953"/>
                <a:gd name="connsiteY2" fmla="*/ 201679 h 725472"/>
                <a:gd name="connsiteX3" fmla="*/ 468313 w 2234953"/>
                <a:gd name="connsiteY3" fmla="*/ 14421 h 725472"/>
                <a:gd name="connsiteX4" fmla="*/ 1281113 w 2234953"/>
                <a:gd name="connsiteY4" fmla="*/ 33626 h 725472"/>
                <a:gd name="connsiteX5" fmla="*/ 1765540 w 2234953"/>
                <a:gd name="connsiteY5" fmla="*/ 130443 h 725472"/>
                <a:gd name="connsiteX6" fmla="*/ 2233927 w 2234953"/>
                <a:gd name="connsiteY6" fmla="*/ 722298 h 725472"/>
                <a:gd name="connsiteX7" fmla="*/ 1628800 w 2234953"/>
                <a:gd name="connsiteY7" fmla="*/ 323781 h 725472"/>
                <a:gd name="connsiteX8" fmla="*/ 283590 w 2234953"/>
                <a:gd name="connsiteY8" fmla="*/ 331064 h 725472"/>
                <a:gd name="connsiteX0" fmla="*/ 285750 w 2234232"/>
                <a:gd name="connsiteY0" fmla="*/ 329826 h 722889"/>
                <a:gd name="connsiteX1" fmla="*/ 79375 w 2234232"/>
                <a:gd name="connsiteY1" fmla="*/ 282357 h 722889"/>
                <a:gd name="connsiteX2" fmla="*/ 0 w 2234232"/>
                <a:gd name="connsiteY2" fmla="*/ 198697 h 722889"/>
                <a:gd name="connsiteX3" fmla="*/ 468313 w 2234232"/>
                <a:gd name="connsiteY3" fmla="*/ 11439 h 722889"/>
                <a:gd name="connsiteX4" fmla="*/ 1281113 w 2234232"/>
                <a:gd name="connsiteY4" fmla="*/ 30644 h 722889"/>
                <a:gd name="connsiteX5" fmla="*/ 1707314 w 2234232"/>
                <a:gd name="connsiteY5" fmla="*/ 114005 h 722889"/>
                <a:gd name="connsiteX6" fmla="*/ 2233927 w 2234232"/>
                <a:gd name="connsiteY6" fmla="*/ 719316 h 722889"/>
                <a:gd name="connsiteX7" fmla="*/ 1628800 w 2234232"/>
                <a:gd name="connsiteY7" fmla="*/ 320799 h 722889"/>
                <a:gd name="connsiteX8" fmla="*/ 283590 w 2234232"/>
                <a:gd name="connsiteY8" fmla="*/ 328082 h 722889"/>
                <a:gd name="connsiteX0" fmla="*/ 285750 w 2234198"/>
                <a:gd name="connsiteY0" fmla="*/ 329826 h 722889"/>
                <a:gd name="connsiteX1" fmla="*/ 79375 w 2234198"/>
                <a:gd name="connsiteY1" fmla="*/ 282357 h 722889"/>
                <a:gd name="connsiteX2" fmla="*/ 0 w 2234198"/>
                <a:gd name="connsiteY2" fmla="*/ 198697 h 722889"/>
                <a:gd name="connsiteX3" fmla="*/ 468313 w 2234198"/>
                <a:gd name="connsiteY3" fmla="*/ 11439 h 722889"/>
                <a:gd name="connsiteX4" fmla="*/ 1281113 w 2234198"/>
                <a:gd name="connsiteY4" fmla="*/ 30644 h 722889"/>
                <a:gd name="connsiteX5" fmla="*/ 1707314 w 2234198"/>
                <a:gd name="connsiteY5" fmla="*/ 114005 h 722889"/>
                <a:gd name="connsiteX6" fmla="*/ 2233927 w 2234198"/>
                <a:gd name="connsiteY6" fmla="*/ 719316 h 722889"/>
                <a:gd name="connsiteX7" fmla="*/ 1628800 w 2234198"/>
                <a:gd name="connsiteY7" fmla="*/ 320799 h 722889"/>
                <a:gd name="connsiteX8" fmla="*/ 283590 w 2234198"/>
                <a:gd name="connsiteY8" fmla="*/ 328082 h 722889"/>
                <a:gd name="connsiteX0" fmla="*/ 285750 w 2234198"/>
                <a:gd name="connsiteY0" fmla="*/ 329826 h 722889"/>
                <a:gd name="connsiteX1" fmla="*/ 79375 w 2234198"/>
                <a:gd name="connsiteY1" fmla="*/ 282357 h 722889"/>
                <a:gd name="connsiteX2" fmla="*/ 0 w 2234198"/>
                <a:gd name="connsiteY2" fmla="*/ 198697 h 722889"/>
                <a:gd name="connsiteX3" fmla="*/ 468313 w 2234198"/>
                <a:gd name="connsiteY3" fmla="*/ 11439 h 722889"/>
                <a:gd name="connsiteX4" fmla="*/ 1281113 w 2234198"/>
                <a:gd name="connsiteY4" fmla="*/ 30644 h 722889"/>
                <a:gd name="connsiteX5" fmla="*/ 1707314 w 2234198"/>
                <a:gd name="connsiteY5" fmla="*/ 114005 h 722889"/>
                <a:gd name="connsiteX6" fmla="*/ 2233927 w 2234198"/>
                <a:gd name="connsiteY6" fmla="*/ 719316 h 722889"/>
                <a:gd name="connsiteX7" fmla="*/ 1628800 w 2234198"/>
                <a:gd name="connsiteY7" fmla="*/ 320799 h 722889"/>
                <a:gd name="connsiteX8" fmla="*/ 283590 w 2234198"/>
                <a:gd name="connsiteY8" fmla="*/ 328082 h 722889"/>
                <a:gd name="connsiteX0" fmla="*/ 285750 w 2234198"/>
                <a:gd name="connsiteY0" fmla="*/ 331727 h 724790"/>
                <a:gd name="connsiteX1" fmla="*/ 79375 w 2234198"/>
                <a:gd name="connsiteY1" fmla="*/ 284258 h 724790"/>
                <a:gd name="connsiteX2" fmla="*/ 0 w 2234198"/>
                <a:gd name="connsiteY2" fmla="*/ 200598 h 724790"/>
                <a:gd name="connsiteX3" fmla="*/ 468313 w 2234198"/>
                <a:gd name="connsiteY3" fmla="*/ 13340 h 724790"/>
                <a:gd name="connsiteX4" fmla="*/ 1281113 w 2234198"/>
                <a:gd name="connsiteY4" fmla="*/ 32545 h 724790"/>
                <a:gd name="connsiteX5" fmla="*/ 1707314 w 2234198"/>
                <a:gd name="connsiteY5" fmla="*/ 115906 h 724790"/>
                <a:gd name="connsiteX6" fmla="*/ 2233927 w 2234198"/>
                <a:gd name="connsiteY6" fmla="*/ 721217 h 724790"/>
                <a:gd name="connsiteX7" fmla="*/ 1628800 w 2234198"/>
                <a:gd name="connsiteY7" fmla="*/ 322700 h 724790"/>
                <a:gd name="connsiteX8" fmla="*/ 283590 w 2234198"/>
                <a:gd name="connsiteY8" fmla="*/ 329983 h 724790"/>
                <a:gd name="connsiteX0" fmla="*/ 285750 w 2189911"/>
                <a:gd name="connsiteY0" fmla="*/ 331727 h 675404"/>
                <a:gd name="connsiteX1" fmla="*/ 79375 w 2189911"/>
                <a:gd name="connsiteY1" fmla="*/ 284258 h 675404"/>
                <a:gd name="connsiteX2" fmla="*/ 0 w 2189911"/>
                <a:gd name="connsiteY2" fmla="*/ 200598 h 675404"/>
                <a:gd name="connsiteX3" fmla="*/ 468313 w 2189911"/>
                <a:gd name="connsiteY3" fmla="*/ 13340 h 675404"/>
                <a:gd name="connsiteX4" fmla="*/ 1281113 w 2189911"/>
                <a:gd name="connsiteY4" fmla="*/ 32545 h 675404"/>
                <a:gd name="connsiteX5" fmla="*/ 1707314 w 2189911"/>
                <a:gd name="connsiteY5" fmla="*/ 115906 h 675404"/>
                <a:gd name="connsiteX6" fmla="*/ 2189612 w 2189911"/>
                <a:gd name="connsiteY6" fmla="*/ 670960 h 675404"/>
                <a:gd name="connsiteX7" fmla="*/ 1628800 w 2189911"/>
                <a:gd name="connsiteY7" fmla="*/ 322700 h 675404"/>
                <a:gd name="connsiteX8" fmla="*/ 283590 w 2189911"/>
                <a:gd name="connsiteY8" fmla="*/ 329983 h 67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911" h="675404">
                  <a:moveTo>
                    <a:pt x="285750" y="331727"/>
                  </a:moveTo>
                  <a:cubicBezTo>
                    <a:pt x="125412" y="300770"/>
                    <a:pt x="118585" y="306113"/>
                    <a:pt x="79375" y="284258"/>
                  </a:cubicBezTo>
                  <a:cubicBezTo>
                    <a:pt x="40165" y="262403"/>
                    <a:pt x="19215" y="269721"/>
                    <a:pt x="0" y="200598"/>
                  </a:cubicBezTo>
                  <a:cubicBezTo>
                    <a:pt x="25196" y="106994"/>
                    <a:pt x="254794" y="41349"/>
                    <a:pt x="468313" y="13340"/>
                  </a:cubicBezTo>
                  <a:cubicBezTo>
                    <a:pt x="681832" y="-14669"/>
                    <a:pt x="1042763" y="6134"/>
                    <a:pt x="1281113" y="32545"/>
                  </a:cubicBezTo>
                  <a:cubicBezTo>
                    <a:pt x="1519463" y="58956"/>
                    <a:pt x="1522988" y="62745"/>
                    <a:pt x="1707314" y="115906"/>
                  </a:cubicBezTo>
                  <a:cubicBezTo>
                    <a:pt x="1782431" y="146186"/>
                    <a:pt x="2202698" y="636494"/>
                    <a:pt x="2189612" y="670960"/>
                  </a:cubicBezTo>
                  <a:cubicBezTo>
                    <a:pt x="2176526" y="705426"/>
                    <a:pt x="1932595" y="534694"/>
                    <a:pt x="1628800" y="322700"/>
                  </a:cubicBezTo>
                  <a:cubicBezTo>
                    <a:pt x="1553889" y="338315"/>
                    <a:pt x="498129" y="362283"/>
                    <a:pt x="283590" y="329983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82" name="Arc 81"/>
            <p:cNvSpPr/>
            <p:nvPr/>
          </p:nvSpPr>
          <p:spPr>
            <a:xfrm rot="14908073">
              <a:off x="5725998" y="1732765"/>
              <a:ext cx="337513" cy="329169"/>
            </a:xfrm>
            <a:prstGeom prst="arc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 rot="156464" flipH="1">
            <a:off x="2205268" y="4567754"/>
            <a:ext cx="1152029" cy="271395"/>
            <a:chOff x="3876079" y="1625101"/>
            <a:chExt cx="2603676" cy="622008"/>
          </a:xfrm>
          <a:noFill/>
        </p:grpSpPr>
        <p:sp>
          <p:nvSpPr>
            <p:cNvPr id="84" name="Freeform 83"/>
            <p:cNvSpPr/>
            <p:nvPr/>
          </p:nvSpPr>
          <p:spPr>
            <a:xfrm rot="822160">
              <a:off x="3876079" y="1625101"/>
              <a:ext cx="2603676" cy="467543"/>
            </a:xfrm>
            <a:custGeom>
              <a:avLst/>
              <a:gdLst>
                <a:gd name="connsiteX0" fmla="*/ 323904 w 2346350"/>
                <a:gd name="connsiteY0" fmla="*/ 309272 h 318836"/>
                <a:gd name="connsiteX1" fmla="*/ 54 w 2346350"/>
                <a:gd name="connsiteY1" fmla="*/ 204497 h 318836"/>
                <a:gd name="connsiteX2" fmla="*/ 304854 w 2346350"/>
                <a:gd name="connsiteY2" fmla="*/ 52097 h 318836"/>
                <a:gd name="connsiteX3" fmla="*/ 1038279 w 2346350"/>
                <a:gd name="connsiteY3" fmla="*/ 13997 h 318836"/>
                <a:gd name="connsiteX4" fmla="*/ 2324154 w 2346350"/>
                <a:gd name="connsiteY4" fmla="*/ 271172 h 318836"/>
                <a:gd name="connsiteX5" fmla="*/ 1886004 w 2346350"/>
                <a:gd name="connsiteY5" fmla="*/ 318797 h 318836"/>
                <a:gd name="connsiteX0" fmla="*/ 257175 w 2279621"/>
                <a:gd name="connsiteY0" fmla="*/ 309272 h 318836"/>
                <a:gd name="connsiteX1" fmla="*/ 0 w 2279621"/>
                <a:gd name="connsiteY1" fmla="*/ 204497 h 318836"/>
                <a:gd name="connsiteX2" fmla="*/ 238125 w 2279621"/>
                <a:gd name="connsiteY2" fmla="*/ 52097 h 318836"/>
                <a:gd name="connsiteX3" fmla="*/ 971550 w 2279621"/>
                <a:gd name="connsiteY3" fmla="*/ 13997 h 318836"/>
                <a:gd name="connsiteX4" fmla="*/ 2257425 w 2279621"/>
                <a:gd name="connsiteY4" fmla="*/ 271172 h 318836"/>
                <a:gd name="connsiteX5" fmla="*/ 1819275 w 2279621"/>
                <a:gd name="connsiteY5" fmla="*/ 318797 h 318836"/>
                <a:gd name="connsiteX0" fmla="*/ 283260 w 2305706"/>
                <a:gd name="connsiteY0" fmla="*/ 309843 h 319407"/>
                <a:gd name="connsiteX1" fmla="*/ 26085 w 2305706"/>
                <a:gd name="connsiteY1" fmla="*/ 205068 h 319407"/>
                <a:gd name="connsiteX2" fmla="*/ 35610 w 2305706"/>
                <a:gd name="connsiteY2" fmla="*/ 225601 h 319407"/>
                <a:gd name="connsiteX3" fmla="*/ 264210 w 2305706"/>
                <a:gd name="connsiteY3" fmla="*/ 52668 h 319407"/>
                <a:gd name="connsiteX4" fmla="*/ 997635 w 2305706"/>
                <a:gd name="connsiteY4" fmla="*/ 14568 h 319407"/>
                <a:gd name="connsiteX5" fmla="*/ 2283510 w 2305706"/>
                <a:gd name="connsiteY5" fmla="*/ 271743 h 319407"/>
                <a:gd name="connsiteX6" fmla="*/ 1845360 w 2305706"/>
                <a:gd name="connsiteY6" fmla="*/ 319368 h 319407"/>
                <a:gd name="connsiteX0" fmla="*/ 283260 w 2305706"/>
                <a:gd name="connsiteY0" fmla="*/ 309843 h 319407"/>
                <a:gd name="connsiteX1" fmla="*/ 26085 w 2305706"/>
                <a:gd name="connsiteY1" fmla="*/ 205068 h 319407"/>
                <a:gd name="connsiteX2" fmla="*/ 35610 w 2305706"/>
                <a:gd name="connsiteY2" fmla="*/ 225601 h 319407"/>
                <a:gd name="connsiteX3" fmla="*/ 264210 w 2305706"/>
                <a:gd name="connsiteY3" fmla="*/ 52668 h 319407"/>
                <a:gd name="connsiteX4" fmla="*/ 997635 w 2305706"/>
                <a:gd name="connsiteY4" fmla="*/ 14568 h 319407"/>
                <a:gd name="connsiteX5" fmla="*/ 2283510 w 2305706"/>
                <a:gd name="connsiteY5" fmla="*/ 271743 h 319407"/>
                <a:gd name="connsiteX6" fmla="*/ 1845360 w 2305706"/>
                <a:gd name="connsiteY6" fmla="*/ 319368 h 319407"/>
                <a:gd name="connsiteX0" fmla="*/ 283260 w 2305706"/>
                <a:gd name="connsiteY0" fmla="*/ 309843 h 319407"/>
                <a:gd name="connsiteX1" fmla="*/ 26085 w 2305706"/>
                <a:gd name="connsiteY1" fmla="*/ 205068 h 319407"/>
                <a:gd name="connsiteX2" fmla="*/ 35610 w 2305706"/>
                <a:gd name="connsiteY2" fmla="*/ 225601 h 319407"/>
                <a:gd name="connsiteX3" fmla="*/ 264210 w 2305706"/>
                <a:gd name="connsiteY3" fmla="*/ 52668 h 319407"/>
                <a:gd name="connsiteX4" fmla="*/ 997635 w 2305706"/>
                <a:gd name="connsiteY4" fmla="*/ 14568 h 319407"/>
                <a:gd name="connsiteX5" fmla="*/ 2283510 w 2305706"/>
                <a:gd name="connsiteY5" fmla="*/ 271743 h 319407"/>
                <a:gd name="connsiteX6" fmla="*/ 1845360 w 2305706"/>
                <a:gd name="connsiteY6" fmla="*/ 319368 h 319407"/>
                <a:gd name="connsiteX0" fmla="*/ 316485 w 2338931"/>
                <a:gd name="connsiteY0" fmla="*/ 308085 h 317649"/>
                <a:gd name="connsiteX1" fmla="*/ 59310 w 2338931"/>
                <a:gd name="connsiteY1" fmla="*/ 203310 h 317649"/>
                <a:gd name="connsiteX2" fmla="*/ 18035 w 2338931"/>
                <a:gd name="connsiteY2" fmla="*/ 156118 h 317649"/>
                <a:gd name="connsiteX3" fmla="*/ 297435 w 2338931"/>
                <a:gd name="connsiteY3" fmla="*/ 50910 h 317649"/>
                <a:gd name="connsiteX4" fmla="*/ 1030860 w 2338931"/>
                <a:gd name="connsiteY4" fmla="*/ 12810 h 317649"/>
                <a:gd name="connsiteX5" fmla="*/ 2316735 w 2338931"/>
                <a:gd name="connsiteY5" fmla="*/ 269985 h 317649"/>
                <a:gd name="connsiteX6" fmla="*/ 1878585 w 2338931"/>
                <a:gd name="connsiteY6" fmla="*/ 317610 h 317649"/>
                <a:gd name="connsiteX0" fmla="*/ 311814 w 2334260"/>
                <a:gd name="connsiteY0" fmla="*/ 308085 h 317649"/>
                <a:gd name="connsiteX1" fmla="*/ 80039 w 2334260"/>
                <a:gd name="connsiteY1" fmla="*/ 260616 h 317649"/>
                <a:gd name="connsiteX2" fmla="*/ 13364 w 2334260"/>
                <a:gd name="connsiteY2" fmla="*/ 156118 h 317649"/>
                <a:gd name="connsiteX3" fmla="*/ 292764 w 2334260"/>
                <a:gd name="connsiteY3" fmla="*/ 50910 h 317649"/>
                <a:gd name="connsiteX4" fmla="*/ 1026189 w 2334260"/>
                <a:gd name="connsiteY4" fmla="*/ 12810 h 317649"/>
                <a:gd name="connsiteX5" fmla="*/ 2312064 w 2334260"/>
                <a:gd name="connsiteY5" fmla="*/ 269985 h 317649"/>
                <a:gd name="connsiteX6" fmla="*/ 1873914 w 2334260"/>
                <a:gd name="connsiteY6" fmla="*/ 317610 h 317649"/>
                <a:gd name="connsiteX0" fmla="*/ 280272 w 2302718"/>
                <a:gd name="connsiteY0" fmla="*/ 308332 h 317896"/>
                <a:gd name="connsiteX1" fmla="*/ 48497 w 2302718"/>
                <a:gd name="connsiteY1" fmla="*/ 260863 h 317896"/>
                <a:gd name="connsiteX2" fmla="*/ 19922 w 2302718"/>
                <a:gd name="connsiteY2" fmla="*/ 166784 h 317896"/>
                <a:gd name="connsiteX3" fmla="*/ 261222 w 2302718"/>
                <a:gd name="connsiteY3" fmla="*/ 51157 h 317896"/>
                <a:gd name="connsiteX4" fmla="*/ 994647 w 2302718"/>
                <a:gd name="connsiteY4" fmla="*/ 13057 h 317896"/>
                <a:gd name="connsiteX5" fmla="*/ 2280522 w 2302718"/>
                <a:gd name="connsiteY5" fmla="*/ 270232 h 317896"/>
                <a:gd name="connsiteX6" fmla="*/ 1842372 w 2302718"/>
                <a:gd name="connsiteY6" fmla="*/ 317857 h 317896"/>
                <a:gd name="connsiteX0" fmla="*/ 300807 w 2323253"/>
                <a:gd name="connsiteY0" fmla="*/ 308589 h 318153"/>
                <a:gd name="connsiteX1" fmla="*/ 69032 w 2323253"/>
                <a:gd name="connsiteY1" fmla="*/ 261120 h 318153"/>
                <a:gd name="connsiteX2" fmla="*/ 15057 w 2323253"/>
                <a:gd name="connsiteY2" fmla="*/ 177460 h 318153"/>
                <a:gd name="connsiteX3" fmla="*/ 281757 w 2323253"/>
                <a:gd name="connsiteY3" fmla="*/ 51414 h 318153"/>
                <a:gd name="connsiteX4" fmla="*/ 1015182 w 2323253"/>
                <a:gd name="connsiteY4" fmla="*/ 13314 h 318153"/>
                <a:gd name="connsiteX5" fmla="*/ 2301057 w 2323253"/>
                <a:gd name="connsiteY5" fmla="*/ 270489 h 318153"/>
                <a:gd name="connsiteX6" fmla="*/ 1862907 w 2323253"/>
                <a:gd name="connsiteY6" fmla="*/ 318114 h 318153"/>
                <a:gd name="connsiteX0" fmla="*/ 297311 w 2319757"/>
                <a:gd name="connsiteY0" fmla="*/ 308589 h 318153"/>
                <a:gd name="connsiteX1" fmla="*/ 90936 w 2319757"/>
                <a:gd name="connsiteY1" fmla="*/ 261120 h 318153"/>
                <a:gd name="connsiteX2" fmla="*/ 11561 w 2319757"/>
                <a:gd name="connsiteY2" fmla="*/ 177460 h 318153"/>
                <a:gd name="connsiteX3" fmla="*/ 278261 w 2319757"/>
                <a:gd name="connsiteY3" fmla="*/ 51414 h 318153"/>
                <a:gd name="connsiteX4" fmla="*/ 1011686 w 2319757"/>
                <a:gd name="connsiteY4" fmla="*/ 13314 h 318153"/>
                <a:gd name="connsiteX5" fmla="*/ 2297561 w 2319757"/>
                <a:gd name="connsiteY5" fmla="*/ 270489 h 318153"/>
                <a:gd name="connsiteX6" fmla="*/ 1859411 w 2319757"/>
                <a:gd name="connsiteY6" fmla="*/ 318114 h 318153"/>
                <a:gd name="connsiteX0" fmla="*/ 297311 w 2319757"/>
                <a:gd name="connsiteY0" fmla="*/ 316628 h 326192"/>
                <a:gd name="connsiteX1" fmla="*/ 90936 w 2319757"/>
                <a:gd name="connsiteY1" fmla="*/ 269159 h 326192"/>
                <a:gd name="connsiteX2" fmla="*/ 11561 w 2319757"/>
                <a:gd name="connsiteY2" fmla="*/ 185499 h 326192"/>
                <a:gd name="connsiteX3" fmla="*/ 284611 w 2319757"/>
                <a:gd name="connsiteY3" fmla="*/ 33405 h 326192"/>
                <a:gd name="connsiteX4" fmla="*/ 1011686 w 2319757"/>
                <a:gd name="connsiteY4" fmla="*/ 21353 h 326192"/>
                <a:gd name="connsiteX5" fmla="*/ 2297561 w 2319757"/>
                <a:gd name="connsiteY5" fmla="*/ 278528 h 326192"/>
                <a:gd name="connsiteX6" fmla="*/ 1859411 w 2319757"/>
                <a:gd name="connsiteY6" fmla="*/ 326153 h 326192"/>
                <a:gd name="connsiteX0" fmla="*/ 297311 w 2319757"/>
                <a:gd name="connsiteY0" fmla="*/ 316628 h 326192"/>
                <a:gd name="connsiteX1" fmla="*/ 90936 w 2319757"/>
                <a:gd name="connsiteY1" fmla="*/ 269159 h 326192"/>
                <a:gd name="connsiteX2" fmla="*/ 11561 w 2319757"/>
                <a:gd name="connsiteY2" fmla="*/ 185499 h 326192"/>
                <a:gd name="connsiteX3" fmla="*/ 284611 w 2319757"/>
                <a:gd name="connsiteY3" fmla="*/ 33405 h 326192"/>
                <a:gd name="connsiteX4" fmla="*/ 1011686 w 2319757"/>
                <a:gd name="connsiteY4" fmla="*/ 21353 h 326192"/>
                <a:gd name="connsiteX5" fmla="*/ 2297561 w 2319757"/>
                <a:gd name="connsiteY5" fmla="*/ 278528 h 326192"/>
                <a:gd name="connsiteX6" fmla="*/ 1859411 w 2319757"/>
                <a:gd name="connsiteY6" fmla="*/ 326153 h 326192"/>
                <a:gd name="connsiteX0" fmla="*/ 297311 w 2319757"/>
                <a:gd name="connsiteY0" fmla="*/ 316628 h 326192"/>
                <a:gd name="connsiteX1" fmla="*/ 90936 w 2319757"/>
                <a:gd name="connsiteY1" fmla="*/ 269159 h 326192"/>
                <a:gd name="connsiteX2" fmla="*/ 11561 w 2319757"/>
                <a:gd name="connsiteY2" fmla="*/ 185499 h 326192"/>
                <a:gd name="connsiteX3" fmla="*/ 284611 w 2319757"/>
                <a:gd name="connsiteY3" fmla="*/ 33405 h 326192"/>
                <a:gd name="connsiteX4" fmla="*/ 1011686 w 2319757"/>
                <a:gd name="connsiteY4" fmla="*/ 21353 h 326192"/>
                <a:gd name="connsiteX5" fmla="*/ 2297561 w 2319757"/>
                <a:gd name="connsiteY5" fmla="*/ 278528 h 326192"/>
                <a:gd name="connsiteX6" fmla="*/ 1859411 w 2319757"/>
                <a:gd name="connsiteY6" fmla="*/ 326153 h 326192"/>
                <a:gd name="connsiteX0" fmla="*/ 285750 w 2308196"/>
                <a:gd name="connsiteY0" fmla="*/ 316628 h 326192"/>
                <a:gd name="connsiteX1" fmla="*/ 79375 w 2308196"/>
                <a:gd name="connsiteY1" fmla="*/ 269159 h 326192"/>
                <a:gd name="connsiteX2" fmla="*/ 0 w 2308196"/>
                <a:gd name="connsiteY2" fmla="*/ 185499 h 326192"/>
                <a:gd name="connsiteX3" fmla="*/ 273050 w 2308196"/>
                <a:gd name="connsiteY3" fmla="*/ 33405 h 326192"/>
                <a:gd name="connsiteX4" fmla="*/ 1000125 w 2308196"/>
                <a:gd name="connsiteY4" fmla="*/ 21353 h 326192"/>
                <a:gd name="connsiteX5" fmla="*/ 2286000 w 2308196"/>
                <a:gd name="connsiteY5" fmla="*/ 278528 h 326192"/>
                <a:gd name="connsiteX6" fmla="*/ 1847850 w 2308196"/>
                <a:gd name="connsiteY6" fmla="*/ 326153 h 326192"/>
                <a:gd name="connsiteX0" fmla="*/ 285750 w 2308196"/>
                <a:gd name="connsiteY0" fmla="*/ 316628 h 326192"/>
                <a:gd name="connsiteX1" fmla="*/ 79375 w 2308196"/>
                <a:gd name="connsiteY1" fmla="*/ 269159 h 326192"/>
                <a:gd name="connsiteX2" fmla="*/ 0 w 2308196"/>
                <a:gd name="connsiteY2" fmla="*/ 185499 h 326192"/>
                <a:gd name="connsiteX3" fmla="*/ 273050 w 2308196"/>
                <a:gd name="connsiteY3" fmla="*/ 33405 h 326192"/>
                <a:gd name="connsiteX4" fmla="*/ 1000125 w 2308196"/>
                <a:gd name="connsiteY4" fmla="*/ 21353 h 326192"/>
                <a:gd name="connsiteX5" fmla="*/ 2286000 w 2308196"/>
                <a:gd name="connsiteY5" fmla="*/ 278528 h 326192"/>
                <a:gd name="connsiteX6" fmla="*/ 1847850 w 2308196"/>
                <a:gd name="connsiteY6" fmla="*/ 326153 h 326192"/>
                <a:gd name="connsiteX0" fmla="*/ 285750 w 2308196"/>
                <a:gd name="connsiteY0" fmla="*/ 316628 h 326192"/>
                <a:gd name="connsiteX1" fmla="*/ 79375 w 2308196"/>
                <a:gd name="connsiteY1" fmla="*/ 269159 h 326192"/>
                <a:gd name="connsiteX2" fmla="*/ 0 w 2308196"/>
                <a:gd name="connsiteY2" fmla="*/ 185499 h 326192"/>
                <a:gd name="connsiteX3" fmla="*/ 273050 w 2308196"/>
                <a:gd name="connsiteY3" fmla="*/ 33405 h 326192"/>
                <a:gd name="connsiteX4" fmla="*/ 1000125 w 2308196"/>
                <a:gd name="connsiteY4" fmla="*/ 21353 h 326192"/>
                <a:gd name="connsiteX5" fmla="*/ 2286000 w 2308196"/>
                <a:gd name="connsiteY5" fmla="*/ 278528 h 326192"/>
                <a:gd name="connsiteX6" fmla="*/ 1847850 w 2308196"/>
                <a:gd name="connsiteY6" fmla="*/ 326153 h 326192"/>
                <a:gd name="connsiteX0" fmla="*/ 285750 w 2308196"/>
                <a:gd name="connsiteY0" fmla="*/ 314890 h 324454"/>
                <a:gd name="connsiteX1" fmla="*/ 79375 w 2308196"/>
                <a:gd name="connsiteY1" fmla="*/ 267421 h 324454"/>
                <a:gd name="connsiteX2" fmla="*/ 0 w 2308196"/>
                <a:gd name="connsiteY2" fmla="*/ 183761 h 324454"/>
                <a:gd name="connsiteX3" fmla="*/ 273050 w 2308196"/>
                <a:gd name="connsiteY3" fmla="*/ 31667 h 324454"/>
                <a:gd name="connsiteX4" fmla="*/ 1000125 w 2308196"/>
                <a:gd name="connsiteY4" fmla="*/ 19615 h 324454"/>
                <a:gd name="connsiteX5" fmla="*/ 2286000 w 2308196"/>
                <a:gd name="connsiteY5" fmla="*/ 276790 h 324454"/>
                <a:gd name="connsiteX6" fmla="*/ 1847850 w 2308196"/>
                <a:gd name="connsiteY6" fmla="*/ 324415 h 324454"/>
                <a:gd name="connsiteX0" fmla="*/ 285750 w 2308196"/>
                <a:gd name="connsiteY0" fmla="*/ 318549 h 328113"/>
                <a:gd name="connsiteX1" fmla="*/ 79375 w 2308196"/>
                <a:gd name="connsiteY1" fmla="*/ 271080 h 328113"/>
                <a:gd name="connsiteX2" fmla="*/ 0 w 2308196"/>
                <a:gd name="connsiteY2" fmla="*/ 187420 h 328113"/>
                <a:gd name="connsiteX3" fmla="*/ 273050 w 2308196"/>
                <a:gd name="connsiteY3" fmla="*/ 35326 h 328113"/>
                <a:gd name="connsiteX4" fmla="*/ 1000125 w 2308196"/>
                <a:gd name="connsiteY4" fmla="*/ 23274 h 328113"/>
                <a:gd name="connsiteX5" fmla="*/ 2286000 w 2308196"/>
                <a:gd name="connsiteY5" fmla="*/ 280449 h 328113"/>
                <a:gd name="connsiteX6" fmla="*/ 1847850 w 2308196"/>
                <a:gd name="connsiteY6" fmla="*/ 328074 h 328113"/>
                <a:gd name="connsiteX0" fmla="*/ 285750 w 2333617"/>
                <a:gd name="connsiteY0" fmla="*/ 318549 h 337182"/>
                <a:gd name="connsiteX1" fmla="*/ 79375 w 2333617"/>
                <a:gd name="connsiteY1" fmla="*/ 271080 h 337182"/>
                <a:gd name="connsiteX2" fmla="*/ 0 w 2333617"/>
                <a:gd name="connsiteY2" fmla="*/ 187420 h 337182"/>
                <a:gd name="connsiteX3" fmla="*/ 273050 w 2333617"/>
                <a:gd name="connsiteY3" fmla="*/ 35326 h 337182"/>
                <a:gd name="connsiteX4" fmla="*/ 1000125 w 2333617"/>
                <a:gd name="connsiteY4" fmla="*/ 23274 h 337182"/>
                <a:gd name="connsiteX5" fmla="*/ 2286000 w 2333617"/>
                <a:gd name="connsiteY5" fmla="*/ 280449 h 337182"/>
                <a:gd name="connsiteX6" fmla="*/ 1847850 w 2333617"/>
                <a:gd name="connsiteY6" fmla="*/ 328074 h 337182"/>
                <a:gd name="connsiteX0" fmla="*/ 285750 w 2341387"/>
                <a:gd name="connsiteY0" fmla="*/ 318549 h 339787"/>
                <a:gd name="connsiteX1" fmla="*/ 79375 w 2341387"/>
                <a:gd name="connsiteY1" fmla="*/ 271080 h 339787"/>
                <a:gd name="connsiteX2" fmla="*/ 0 w 2341387"/>
                <a:gd name="connsiteY2" fmla="*/ 187420 h 339787"/>
                <a:gd name="connsiteX3" fmla="*/ 273050 w 2341387"/>
                <a:gd name="connsiteY3" fmla="*/ 35326 h 339787"/>
                <a:gd name="connsiteX4" fmla="*/ 1000125 w 2341387"/>
                <a:gd name="connsiteY4" fmla="*/ 23274 h 339787"/>
                <a:gd name="connsiteX5" fmla="*/ 2286000 w 2341387"/>
                <a:gd name="connsiteY5" fmla="*/ 280449 h 339787"/>
                <a:gd name="connsiteX6" fmla="*/ 2081943 w 2341387"/>
                <a:gd name="connsiteY6" fmla="*/ 337576 h 339787"/>
                <a:gd name="connsiteX7" fmla="*/ 1847850 w 2341387"/>
                <a:gd name="connsiteY7" fmla="*/ 328074 h 339787"/>
                <a:gd name="connsiteX0" fmla="*/ 285750 w 2341387"/>
                <a:gd name="connsiteY0" fmla="*/ 318549 h 337576"/>
                <a:gd name="connsiteX1" fmla="*/ 79375 w 2341387"/>
                <a:gd name="connsiteY1" fmla="*/ 271080 h 337576"/>
                <a:gd name="connsiteX2" fmla="*/ 0 w 2341387"/>
                <a:gd name="connsiteY2" fmla="*/ 187420 h 337576"/>
                <a:gd name="connsiteX3" fmla="*/ 273050 w 2341387"/>
                <a:gd name="connsiteY3" fmla="*/ 35326 h 337576"/>
                <a:gd name="connsiteX4" fmla="*/ 1000125 w 2341387"/>
                <a:gd name="connsiteY4" fmla="*/ 23274 h 337576"/>
                <a:gd name="connsiteX5" fmla="*/ 2286000 w 2341387"/>
                <a:gd name="connsiteY5" fmla="*/ 280449 h 337576"/>
                <a:gd name="connsiteX6" fmla="*/ 2081943 w 2341387"/>
                <a:gd name="connsiteY6" fmla="*/ 337576 h 337576"/>
                <a:gd name="connsiteX7" fmla="*/ 1847850 w 2341387"/>
                <a:gd name="connsiteY7" fmla="*/ 328074 h 337576"/>
                <a:gd name="connsiteX0" fmla="*/ 285750 w 2341387"/>
                <a:gd name="connsiteY0" fmla="*/ 318549 h 328074"/>
                <a:gd name="connsiteX1" fmla="*/ 79375 w 2341387"/>
                <a:gd name="connsiteY1" fmla="*/ 271080 h 328074"/>
                <a:gd name="connsiteX2" fmla="*/ 0 w 2341387"/>
                <a:gd name="connsiteY2" fmla="*/ 187420 h 328074"/>
                <a:gd name="connsiteX3" fmla="*/ 273050 w 2341387"/>
                <a:gd name="connsiteY3" fmla="*/ 35326 h 328074"/>
                <a:gd name="connsiteX4" fmla="*/ 1000125 w 2341387"/>
                <a:gd name="connsiteY4" fmla="*/ 23274 h 328074"/>
                <a:gd name="connsiteX5" fmla="*/ 2286000 w 2341387"/>
                <a:gd name="connsiteY5" fmla="*/ 280449 h 328074"/>
                <a:gd name="connsiteX6" fmla="*/ 2081943 w 2341387"/>
                <a:gd name="connsiteY6" fmla="*/ 326070 h 328074"/>
                <a:gd name="connsiteX7" fmla="*/ 1847850 w 2341387"/>
                <a:gd name="connsiteY7" fmla="*/ 328074 h 328074"/>
                <a:gd name="connsiteX0" fmla="*/ 285750 w 2323053"/>
                <a:gd name="connsiteY0" fmla="*/ 319508 h 329033"/>
                <a:gd name="connsiteX1" fmla="*/ 79375 w 2323053"/>
                <a:gd name="connsiteY1" fmla="*/ 272039 h 329033"/>
                <a:gd name="connsiteX2" fmla="*/ 0 w 2323053"/>
                <a:gd name="connsiteY2" fmla="*/ 188379 h 329033"/>
                <a:gd name="connsiteX3" fmla="*/ 273050 w 2323053"/>
                <a:gd name="connsiteY3" fmla="*/ 36285 h 329033"/>
                <a:gd name="connsiteX4" fmla="*/ 1281113 w 2323053"/>
                <a:gd name="connsiteY4" fmla="*/ 20326 h 329033"/>
                <a:gd name="connsiteX5" fmla="*/ 2286000 w 2323053"/>
                <a:gd name="connsiteY5" fmla="*/ 281408 h 329033"/>
                <a:gd name="connsiteX6" fmla="*/ 2081943 w 2323053"/>
                <a:gd name="connsiteY6" fmla="*/ 327029 h 329033"/>
                <a:gd name="connsiteX7" fmla="*/ 1847850 w 2323053"/>
                <a:gd name="connsiteY7" fmla="*/ 329033 h 329033"/>
                <a:gd name="connsiteX0" fmla="*/ 285750 w 2323053"/>
                <a:gd name="connsiteY0" fmla="*/ 337298 h 346823"/>
                <a:gd name="connsiteX1" fmla="*/ 79375 w 2323053"/>
                <a:gd name="connsiteY1" fmla="*/ 289829 h 346823"/>
                <a:gd name="connsiteX2" fmla="*/ 0 w 2323053"/>
                <a:gd name="connsiteY2" fmla="*/ 206169 h 346823"/>
                <a:gd name="connsiteX3" fmla="*/ 468313 w 2323053"/>
                <a:gd name="connsiteY3" fmla="*/ 18911 h 346823"/>
                <a:gd name="connsiteX4" fmla="*/ 1281113 w 2323053"/>
                <a:gd name="connsiteY4" fmla="*/ 38116 h 346823"/>
                <a:gd name="connsiteX5" fmla="*/ 2286000 w 2323053"/>
                <a:gd name="connsiteY5" fmla="*/ 299198 h 346823"/>
                <a:gd name="connsiteX6" fmla="*/ 2081943 w 2323053"/>
                <a:gd name="connsiteY6" fmla="*/ 344819 h 346823"/>
                <a:gd name="connsiteX7" fmla="*/ 1847850 w 2323053"/>
                <a:gd name="connsiteY7" fmla="*/ 346823 h 346823"/>
                <a:gd name="connsiteX0" fmla="*/ 285750 w 2323053"/>
                <a:gd name="connsiteY0" fmla="*/ 337298 h 344819"/>
                <a:gd name="connsiteX1" fmla="*/ 79375 w 2323053"/>
                <a:gd name="connsiteY1" fmla="*/ 289829 h 344819"/>
                <a:gd name="connsiteX2" fmla="*/ 0 w 2323053"/>
                <a:gd name="connsiteY2" fmla="*/ 206169 h 344819"/>
                <a:gd name="connsiteX3" fmla="*/ 468313 w 2323053"/>
                <a:gd name="connsiteY3" fmla="*/ 18911 h 344819"/>
                <a:gd name="connsiteX4" fmla="*/ 1281113 w 2323053"/>
                <a:gd name="connsiteY4" fmla="*/ 38116 h 344819"/>
                <a:gd name="connsiteX5" fmla="*/ 2286000 w 2323053"/>
                <a:gd name="connsiteY5" fmla="*/ 299198 h 344819"/>
                <a:gd name="connsiteX6" fmla="*/ 2081943 w 2323053"/>
                <a:gd name="connsiteY6" fmla="*/ 344819 h 344819"/>
                <a:gd name="connsiteX7" fmla="*/ 285971 w 2323053"/>
                <a:gd name="connsiteY7" fmla="*/ 335982 h 344819"/>
                <a:gd name="connsiteX0" fmla="*/ 285750 w 2323053"/>
                <a:gd name="connsiteY0" fmla="*/ 336062 h 343583"/>
                <a:gd name="connsiteX1" fmla="*/ 79375 w 2323053"/>
                <a:gd name="connsiteY1" fmla="*/ 288593 h 343583"/>
                <a:gd name="connsiteX2" fmla="*/ 0 w 2323053"/>
                <a:gd name="connsiteY2" fmla="*/ 204933 h 343583"/>
                <a:gd name="connsiteX3" fmla="*/ 468313 w 2323053"/>
                <a:gd name="connsiteY3" fmla="*/ 17675 h 343583"/>
                <a:gd name="connsiteX4" fmla="*/ 1281113 w 2323053"/>
                <a:gd name="connsiteY4" fmla="*/ 36880 h 343583"/>
                <a:gd name="connsiteX5" fmla="*/ 2286000 w 2323053"/>
                <a:gd name="connsiteY5" fmla="*/ 274112 h 343583"/>
                <a:gd name="connsiteX6" fmla="*/ 2081943 w 2323053"/>
                <a:gd name="connsiteY6" fmla="*/ 343583 h 343583"/>
                <a:gd name="connsiteX7" fmla="*/ 285971 w 2323053"/>
                <a:gd name="connsiteY7" fmla="*/ 334746 h 343583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32742 h 336062"/>
                <a:gd name="connsiteX7" fmla="*/ 285971 w 2323053"/>
                <a:gd name="connsiteY7" fmla="*/ 334746 h 336062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24069 h 336062"/>
                <a:gd name="connsiteX7" fmla="*/ 285971 w 2323053"/>
                <a:gd name="connsiteY7" fmla="*/ 334746 h 336062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24069 h 336062"/>
                <a:gd name="connsiteX7" fmla="*/ 285971 w 2323053"/>
                <a:gd name="connsiteY7" fmla="*/ 334746 h 336062"/>
                <a:gd name="connsiteX0" fmla="*/ 285750 w 2323053"/>
                <a:gd name="connsiteY0" fmla="*/ 336062 h 336062"/>
                <a:gd name="connsiteX1" fmla="*/ 79375 w 2323053"/>
                <a:gd name="connsiteY1" fmla="*/ 288593 h 336062"/>
                <a:gd name="connsiteX2" fmla="*/ 0 w 2323053"/>
                <a:gd name="connsiteY2" fmla="*/ 204933 h 336062"/>
                <a:gd name="connsiteX3" fmla="*/ 468313 w 2323053"/>
                <a:gd name="connsiteY3" fmla="*/ 17675 h 336062"/>
                <a:gd name="connsiteX4" fmla="*/ 1281113 w 2323053"/>
                <a:gd name="connsiteY4" fmla="*/ 36880 h 336062"/>
                <a:gd name="connsiteX5" fmla="*/ 2286000 w 2323053"/>
                <a:gd name="connsiteY5" fmla="*/ 274112 h 336062"/>
                <a:gd name="connsiteX6" fmla="*/ 2081943 w 2323053"/>
                <a:gd name="connsiteY6" fmla="*/ 324069 h 336062"/>
                <a:gd name="connsiteX7" fmla="*/ 285971 w 2323053"/>
                <a:gd name="connsiteY7" fmla="*/ 330410 h 336062"/>
                <a:gd name="connsiteX0" fmla="*/ 285750 w 2323053"/>
                <a:gd name="connsiteY0" fmla="*/ 336062 h 339608"/>
                <a:gd name="connsiteX1" fmla="*/ 79375 w 2323053"/>
                <a:gd name="connsiteY1" fmla="*/ 288593 h 339608"/>
                <a:gd name="connsiteX2" fmla="*/ 0 w 2323053"/>
                <a:gd name="connsiteY2" fmla="*/ 204933 h 339608"/>
                <a:gd name="connsiteX3" fmla="*/ 468313 w 2323053"/>
                <a:gd name="connsiteY3" fmla="*/ 17675 h 339608"/>
                <a:gd name="connsiteX4" fmla="*/ 1281113 w 2323053"/>
                <a:gd name="connsiteY4" fmla="*/ 36880 h 339608"/>
                <a:gd name="connsiteX5" fmla="*/ 2286000 w 2323053"/>
                <a:gd name="connsiteY5" fmla="*/ 274112 h 339608"/>
                <a:gd name="connsiteX6" fmla="*/ 2081943 w 2323053"/>
                <a:gd name="connsiteY6" fmla="*/ 324069 h 339608"/>
                <a:gd name="connsiteX7" fmla="*/ 285971 w 2323053"/>
                <a:gd name="connsiteY7" fmla="*/ 330410 h 339608"/>
                <a:gd name="connsiteX0" fmla="*/ 285750 w 2323053"/>
                <a:gd name="connsiteY0" fmla="*/ 336062 h 342076"/>
                <a:gd name="connsiteX1" fmla="*/ 79375 w 2323053"/>
                <a:gd name="connsiteY1" fmla="*/ 288593 h 342076"/>
                <a:gd name="connsiteX2" fmla="*/ 0 w 2323053"/>
                <a:gd name="connsiteY2" fmla="*/ 204933 h 342076"/>
                <a:gd name="connsiteX3" fmla="*/ 468313 w 2323053"/>
                <a:gd name="connsiteY3" fmla="*/ 17675 h 342076"/>
                <a:gd name="connsiteX4" fmla="*/ 1281113 w 2323053"/>
                <a:gd name="connsiteY4" fmla="*/ 36880 h 342076"/>
                <a:gd name="connsiteX5" fmla="*/ 2286000 w 2323053"/>
                <a:gd name="connsiteY5" fmla="*/ 274112 h 342076"/>
                <a:gd name="connsiteX6" fmla="*/ 2081943 w 2323053"/>
                <a:gd name="connsiteY6" fmla="*/ 324069 h 342076"/>
                <a:gd name="connsiteX7" fmla="*/ 283590 w 2323053"/>
                <a:gd name="connsiteY7" fmla="*/ 334318 h 342076"/>
                <a:gd name="connsiteX0" fmla="*/ 285750 w 2295648"/>
                <a:gd name="connsiteY0" fmla="*/ 330071 h 336085"/>
                <a:gd name="connsiteX1" fmla="*/ 79375 w 2295648"/>
                <a:gd name="connsiteY1" fmla="*/ 282602 h 336085"/>
                <a:gd name="connsiteX2" fmla="*/ 0 w 2295648"/>
                <a:gd name="connsiteY2" fmla="*/ 198942 h 336085"/>
                <a:gd name="connsiteX3" fmla="*/ 468313 w 2295648"/>
                <a:gd name="connsiteY3" fmla="*/ 11684 h 336085"/>
                <a:gd name="connsiteX4" fmla="*/ 1281113 w 2295648"/>
                <a:gd name="connsiteY4" fmla="*/ 30889 h 336085"/>
                <a:gd name="connsiteX5" fmla="*/ 1759684 w 2295648"/>
                <a:gd name="connsiteY5" fmla="*/ 122167 h 336085"/>
                <a:gd name="connsiteX6" fmla="*/ 2286000 w 2295648"/>
                <a:gd name="connsiteY6" fmla="*/ 268121 h 336085"/>
                <a:gd name="connsiteX7" fmla="*/ 2081943 w 2295648"/>
                <a:gd name="connsiteY7" fmla="*/ 318078 h 336085"/>
                <a:gd name="connsiteX8" fmla="*/ 283590 w 2295648"/>
                <a:gd name="connsiteY8" fmla="*/ 328327 h 336085"/>
                <a:gd name="connsiteX0" fmla="*/ 285750 w 2295648"/>
                <a:gd name="connsiteY0" fmla="*/ 330071 h 336085"/>
                <a:gd name="connsiteX1" fmla="*/ 79375 w 2295648"/>
                <a:gd name="connsiteY1" fmla="*/ 282602 h 336085"/>
                <a:gd name="connsiteX2" fmla="*/ 0 w 2295648"/>
                <a:gd name="connsiteY2" fmla="*/ 198942 h 336085"/>
                <a:gd name="connsiteX3" fmla="*/ 468313 w 2295648"/>
                <a:gd name="connsiteY3" fmla="*/ 11684 h 336085"/>
                <a:gd name="connsiteX4" fmla="*/ 1281113 w 2295648"/>
                <a:gd name="connsiteY4" fmla="*/ 30889 h 336085"/>
                <a:gd name="connsiteX5" fmla="*/ 1759684 w 2295648"/>
                <a:gd name="connsiteY5" fmla="*/ 122167 h 336085"/>
                <a:gd name="connsiteX6" fmla="*/ 2286000 w 2295648"/>
                <a:gd name="connsiteY6" fmla="*/ 268121 h 336085"/>
                <a:gd name="connsiteX7" fmla="*/ 2081943 w 2295648"/>
                <a:gd name="connsiteY7" fmla="*/ 318078 h 336085"/>
                <a:gd name="connsiteX8" fmla="*/ 283590 w 2295648"/>
                <a:gd name="connsiteY8" fmla="*/ 328327 h 336085"/>
                <a:gd name="connsiteX0" fmla="*/ 285750 w 2295648"/>
                <a:gd name="connsiteY0" fmla="*/ 331245 h 337259"/>
                <a:gd name="connsiteX1" fmla="*/ 79375 w 2295648"/>
                <a:gd name="connsiteY1" fmla="*/ 283776 h 337259"/>
                <a:gd name="connsiteX2" fmla="*/ 0 w 2295648"/>
                <a:gd name="connsiteY2" fmla="*/ 200116 h 337259"/>
                <a:gd name="connsiteX3" fmla="*/ 468313 w 2295648"/>
                <a:gd name="connsiteY3" fmla="*/ 12858 h 337259"/>
                <a:gd name="connsiteX4" fmla="*/ 1281113 w 2295648"/>
                <a:gd name="connsiteY4" fmla="*/ 32063 h 337259"/>
                <a:gd name="connsiteX5" fmla="*/ 1759684 w 2295648"/>
                <a:gd name="connsiteY5" fmla="*/ 123341 h 337259"/>
                <a:gd name="connsiteX6" fmla="*/ 2286000 w 2295648"/>
                <a:gd name="connsiteY6" fmla="*/ 269295 h 337259"/>
                <a:gd name="connsiteX7" fmla="*/ 2081943 w 2295648"/>
                <a:gd name="connsiteY7" fmla="*/ 319252 h 337259"/>
                <a:gd name="connsiteX8" fmla="*/ 283590 w 2295648"/>
                <a:gd name="connsiteY8" fmla="*/ 329501 h 337259"/>
                <a:gd name="connsiteX0" fmla="*/ 285750 w 2295648"/>
                <a:gd name="connsiteY0" fmla="*/ 331245 h 337259"/>
                <a:gd name="connsiteX1" fmla="*/ 79375 w 2295648"/>
                <a:gd name="connsiteY1" fmla="*/ 283776 h 337259"/>
                <a:gd name="connsiteX2" fmla="*/ 0 w 2295648"/>
                <a:gd name="connsiteY2" fmla="*/ 200116 h 337259"/>
                <a:gd name="connsiteX3" fmla="*/ 468313 w 2295648"/>
                <a:gd name="connsiteY3" fmla="*/ 12858 h 337259"/>
                <a:gd name="connsiteX4" fmla="*/ 1281113 w 2295648"/>
                <a:gd name="connsiteY4" fmla="*/ 32063 h 337259"/>
                <a:gd name="connsiteX5" fmla="*/ 1759684 w 2295648"/>
                <a:gd name="connsiteY5" fmla="*/ 123341 h 337259"/>
                <a:gd name="connsiteX6" fmla="*/ 2286000 w 2295648"/>
                <a:gd name="connsiteY6" fmla="*/ 269295 h 337259"/>
                <a:gd name="connsiteX7" fmla="*/ 2081943 w 2295648"/>
                <a:gd name="connsiteY7" fmla="*/ 319252 h 337259"/>
                <a:gd name="connsiteX8" fmla="*/ 283590 w 2295648"/>
                <a:gd name="connsiteY8" fmla="*/ 329501 h 337259"/>
                <a:gd name="connsiteX0" fmla="*/ 285750 w 2295648"/>
                <a:gd name="connsiteY0" fmla="*/ 331245 h 337259"/>
                <a:gd name="connsiteX1" fmla="*/ 79375 w 2295648"/>
                <a:gd name="connsiteY1" fmla="*/ 283776 h 337259"/>
                <a:gd name="connsiteX2" fmla="*/ 0 w 2295648"/>
                <a:gd name="connsiteY2" fmla="*/ 200116 h 337259"/>
                <a:gd name="connsiteX3" fmla="*/ 468313 w 2295648"/>
                <a:gd name="connsiteY3" fmla="*/ 12858 h 337259"/>
                <a:gd name="connsiteX4" fmla="*/ 1281113 w 2295648"/>
                <a:gd name="connsiteY4" fmla="*/ 32063 h 337259"/>
                <a:gd name="connsiteX5" fmla="*/ 1759684 w 2295648"/>
                <a:gd name="connsiteY5" fmla="*/ 123341 h 337259"/>
                <a:gd name="connsiteX6" fmla="*/ 2286000 w 2295648"/>
                <a:gd name="connsiteY6" fmla="*/ 269295 h 337259"/>
                <a:gd name="connsiteX7" fmla="*/ 2081943 w 2295648"/>
                <a:gd name="connsiteY7" fmla="*/ 319252 h 337259"/>
                <a:gd name="connsiteX8" fmla="*/ 283590 w 2295648"/>
                <a:gd name="connsiteY8" fmla="*/ 329501 h 337259"/>
                <a:gd name="connsiteX0" fmla="*/ 285750 w 2295408"/>
                <a:gd name="connsiteY0" fmla="*/ 329706 h 335720"/>
                <a:gd name="connsiteX1" fmla="*/ 79375 w 2295408"/>
                <a:gd name="connsiteY1" fmla="*/ 282237 h 335720"/>
                <a:gd name="connsiteX2" fmla="*/ 0 w 2295408"/>
                <a:gd name="connsiteY2" fmla="*/ 198577 h 335720"/>
                <a:gd name="connsiteX3" fmla="*/ 468313 w 2295408"/>
                <a:gd name="connsiteY3" fmla="*/ 11319 h 335720"/>
                <a:gd name="connsiteX4" fmla="*/ 1281113 w 2295408"/>
                <a:gd name="connsiteY4" fmla="*/ 30524 h 335720"/>
                <a:gd name="connsiteX5" fmla="*/ 1764738 w 2295408"/>
                <a:gd name="connsiteY5" fmla="*/ 109892 h 335720"/>
                <a:gd name="connsiteX6" fmla="*/ 2286000 w 2295408"/>
                <a:gd name="connsiteY6" fmla="*/ 267756 h 335720"/>
                <a:gd name="connsiteX7" fmla="*/ 2081943 w 2295408"/>
                <a:gd name="connsiteY7" fmla="*/ 317713 h 335720"/>
                <a:gd name="connsiteX8" fmla="*/ 283590 w 2295408"/>
                <a:gd name="connsiteY8" fmla="*/ 327962 h 335720"/>
                <a:gd name="connsiteX0" fmla="*/ 285750 w 2295408"/>
                <a:gd name="connsiteY0" fmla="*/ 332041 h 338055"/>
                <a:gd name="connsiteX1" fmla="*/ 79375 w 2295408"/>
                <a:gd name="connsiteY1" fmla="*/ 284572 h 338055"/>
                <a:gd name="connsiteX2" fmla="*/ 0 w 2295408"/>
                <a:gd name="connsiteY2" fmla="*/ 200912 h 338055"/>
                <a:gd name="connsiteX3" fmla="*/ 468313 w 2295408"/>
                <a:gd name="connsiteY3" fmla="*/ 13654 h 338055"/>
                <a:gd name="connsiteX4" fmla="*/ 1281113 w 2295408"/>
                <a:gd name="connsiteY4" fmla="*/ 32859 h 338055"/>
                <a:gd name="connsiteX5" fmla="*/ 1764738 w 2295408"/>
                <a:gd name="connsiteY5" fmla="*/ 112227 h 338055"/>
                <a:gd name="connsiteX6" fmla="*/ 2286000 w 2295408"/>
                <a:gd name="connsiteY6" fmla="*/ 270091 h 338055"/>
                <a:gd name="connsiteX7" fmla="*/ 2081943 w 2295408"/>
                <a:gd name="connsiteY7" fmla="*/ 320048 h 338055"/>
                <a:gd name="connsiteX8" fmla="*/ 283590 w 2295408"/>
                <a:gd name="connsiteY8" fmla="*/ 330297 h 338055"/>
                <a:gd name="connsiteX0" fmla="*/ 285750 w 2295408"/>
                <a:gd name="connsiteY0" fmla="*/ 330770 h 336784"/>
                <a:gd name="connsiteX1" fmla="*/ 79375 w 2295408"/>
                <a:gd name="connsiteY1" fmla="*/ 283301 h 336784"/>
                <a:gd name="connsiteX2" fmla="*/ 0 w 2295408"/>
                <a:gd name="connsiteY2" fmla="*/ 199641 h 336784"/>
                <a:gd name="connsiteX3" fmla="*/ 468313 w 2295408"/>
                <a:gd name="connsiteY3" fmla="*/ 12383 h 336784"/>
                <a:gd name="connsiteX4" fmla="*/ 1281113 w 2295408"/>
                <a:gd name="connsiteY4" fmla="*/ 31588 h 336784"/>
                <a:gd name="connsiteX5" fmla="*/ 1764738 w 2295408"/>
                <a:gd name="connsiteY5" fmla="*/ 110956 h 336784"/>
                <a:gd name="connsiteX6" fmla="*/ 2286000 w 2295408"/>
                <a:gd name="connsiteY6" fmla="*/ 268820 h 336784"/>
                <a:gd name="connsiteX7" fmla="*/ 2081943 w 2295408"/>
                <a:gd name="connsiteY7" fmla="*/ 318777 h 336784"/>
                <a:gd name="connsiteX8" fmla="*/ 283590 w 2295408"/>
                <a:gd name="connsiteY8" fmla="*/ 329026 h 336784"/>
                <a:gd name="connsiteX0" fmla="*/ 285750 w 2246116"/>
                <a:gd name="connsiteY0" fmla="*/ 330770 h 722186"/>
                <a:gd name="connsiteX1" fmla="*/ 79375 w 2246116"/>
                <a:gd name="connsiteY1" fmla="*/ 283301 h 722186"/>
                <a:gd name="connsiteX2" fmla="*/ 0 w 2246116"/>
                <a:gd name="connsiteY2" fmla="*/ 199641 h 722186"/>
                <a:gd name="connsiteX3" fmla="*/ 468313 w 2246116"/>
                <a:gd name="connsiteY3" fmla="*/ 12383 h 722186"/>
                <a:gd name="connsiteX4" fmla="*/ 1281113 w 2246116"/>
                <a:gd name="connsiteY4" fmla="*/ 31588 h 722186"/>
                <a:gd name="connsiteX5" fmla="*/ 1764738 w 2246116"/>
                <a:gd name="connsiteY5" fmla="*/ 110956 h 722186"/>
                <a:gd name="connsiteX6" fmla="*/ 2233927 w 2246116"/>
                <a:gd name="connsiteY6" fmla="*/ 720260 h 722186"/>
                <a:gd name="connsiteX7" fmla="*/ 2081943 w 2246116"/>
                <a:gd name="connsiteY7" fmla="*/ 318777 h 722186"/>
                <a:gd name="connsiteX8" fmla="*/ 283590 w 2246116"/>
                <a:gd name="connsiteY8" fmla="*/ 329026 h 722186"/>
                <a:gd name="connsiteX0" fmla="*/ 285750 w 2295482"/>
                <a:gd name="connsiteY0" fmla="*/ 330770 h 722924"/>
                <a:gd name="connsiteX1" fmla="*/ 79375 w 2295482"/>
                <a:gd name="connsiteY1" fmla="*/ 283301 h 722924"/>
                <a:gd name="connsiteX2" fmla="*/ 0 w 2295482"/>
                <a:gd name="connsiteY2" fmla="*/ 199641 h 722924"/>
                <a:gd name="connsiteX3" fmla="*/ 468313 w 2295482"/>
                <a:gd name="connsiteY3" fmla="*/ 12383 h 722924"/>
                <a:gd name="connsiteX4" fmla="*/ 1281113 w 2295482"/>
                <a:gd name="connsiteY4" fmla="*/ 31588 h 722924"/>
                <a:gd name="connsiteX5" fmla="*/ 1764738 w 2295482"/>
                <a:gd name="connsiteY5" fmla="*/ 110956 h 722924"/>
                <a:gd name="connsiteX6" fmla="*/ 2233927 w 2295482"/>
                <a:gd name="connsiteY6" fmla="*/ 720260 h 722924"/>
                <a:gd name="connsiteX7" fmla="*/ 283590 w 2295482"/>
                <a:gd name="connsiteY7" fmla="*/ 329026 h 722924"/>
                <a:gd name="connsiteX0" fmla="*/ 285750 w 2295482"/>
                <a:gd name="connsiteY0" fmla="*/ 330770 h 751666"/>
                <a:gd name="connsiteX1" fmla="*/ 79375 w 2295482"/>
                <a:gd name="connsiteY1" fmla="*/ 283301 h 751666"/>
                <a:gd name="connsiteX2" fmla="*/ 0 w 2295482"/>
                <a:gd name="connsiteY2" fmla="*/ 199641 h 751666"/>
                <a:gd name="connsiteX3" fmla="*/ 468313 w 2295482"/>
                <a:gd name="connsiteY3" fmla="*/ 12383 h 751666"/>
                <a:gd name="connsiteX4" fmla="*/ 1281113 w 2295482"/>
                <a:gd name="connsiteY4" fmla="*/ 31588 h 751666"/>
                <a:gd name="connsiteX5" fmla="*/ 1764738 w 2295482"/>
                <a:gd name="connsiteY5" fmla="*/ 110956 h 751666"/>
                <a:gd name="connsiteX6" fmla="*/ 2233927 w 2295482"/>
                <a:gd name="connsiteY6" fmla="*/ 720260 h 751666"/>
                <a:gd name="connsiteX7" fmla="*/ 1542108 w 2295482"/>
                <a:gd name="connsiteY7" fmla="*/ 629175 h 751666"/>
                <a:gd name="connsiteX8" fmla="*/ 283590 w 2295482"/>
                <a:gd name="connsiteY8" fmla="*/ 329026 h 751666"/>
                <a:gd name="connsiteX0" fmla="*/ 285750 w 2235002"/>
                <a:gd name="connsiteY0" fmla="*/ 330770 h 722615"/>
                <a:gd name="connsiteX1" fmla="*/ 79375 w 2235002"/>
                <a:gd name="connsiteY1" fmla="*/ 283301 h 722615"/>
                <a:gd name="connsiteX2" fmla="*/ 0 w 2235002"/>
                <a:gd name="connsiteY2" fmla="*/ 199641 h 722615"/>
                <a:gd name="connsiteX3" fmla="*/ 468313 w 2235002"/>
                <a:gd name="connsiteY3" fmla="*/ 12383 h 722615"/>
                <a:gd name="connsiteX4" fmla="*/ 1281113 w 2235002"/>
                <a:gd name="connsiteY4" fmla="*/ 31588 h 722615"/>
                <a:gd name="connsiteX5" fmla="*/ 1764738 w 2235002"/>
                <a:gd name="connsiteY5" fmla="*/ 110956 h 722615"/>
                <a:gd name="connsiteX6" fmla="*/ 2233927 w 2235002"/>
                <a:gd name="connsiteY6" fmla="*/ 720260 h 722615"/>
                <a:gd name="connsiteX7" fmla="*/ 1628800 w 2235002"/>
                <a:gd name="connsiteY7" fmla="*/ 321743 h 722615"/>
                <a:gd name="connsiteX8" fmla="*/ 283590 w 2235002"/>
                <a:gd name="connsiteY8" fmla="*/ 329026 h 722615"/>
                <a:gd name="connsiteX0" fmla="*/ 285750 w 2234940"/>
                <a:gd name="connsiteY0" fmla="*/ 330770 h 722615"/>
                <a:gd name="connsiteX1" fmla="*/ 79375 w 2234940"/>
                <a:gd name="connsiteY1" fmla="*/ 283301 h 722615"/>
                <a:gd name="connsiteX2" fmla="*/ 0 w 2234940"/>
                <a:gd name="connsiteY2" fmla="*/ 199641 h 722615"/>
                <a:gd name="connsiteX3" fmla="*/ 468313 w 2234940"/>
                <a:gd name="connsiteY3" fmla="*/ 12383 h 722615"/>
                <a:gd name="connsiteX4" fmla="*/ 1281113 w 2234940"/>
                <a:gd name="connsiteY4" fmla="*/ 31588 h 722615"/>
                <a:gd name="connsiteX5" fmla="*/ 1764738 w 2234940"/>
                <a:gd name="connsiteY5" fmla="*/ 110956 h 722615"/>
                <a:gd name="connsiteX6" fmla="*/ 2233927 w 2234940"/>
                <a:gd name="connsiteY6" fmla="*/ 720260 h 722615"/>
                <a:gd name="connsiteX7" fmla="*/ 1628800 w 2234940"/>
                <a:gd name="connsiteY7" fmla="*/ 321743 h 722615"/>
                <a:gd name="connsiteX8" fmla="*/ 283590 w 2234940"/>
                <a:gd name="connsiteY8" fmla="*/ 329026 h 722615"/>
                <a:gd name="connsiteX0" fmla="*/ 285750 w 2234940"/>
                <a:gd name="connsiteY0" fmla="*/ 330770 h 723954"/>
                <a:gd name="connsiteX1" fmla="*/ 79375 w 2234940"/>
                <a:gd name="connsiteY1" fmla="*/ 283301 h 723954"/>
                <a:gd name="connsiteX2" fmla="*/ 0 w 2234940"/>
                <a:gd name="connsiteY2" fmla="*/ 199641 h 723954"/>
                <a:gd name="connsiteX3" fmla="*/ 468313 w 2234940"/>
                <a:gd name="connsiteY3" fmla="*/ 12383 h 723954"/>
                <a:gd name="connsiteX4" fmla="*/ 1281113 w 2234940"/>
                <a:gd name="connsiteY4" fmla="*/ 31588 h 723954"/>
                <a:gd name="connsiteX5" fmla="*/ 1764738 w 2234940"/>
                <a:gd name="connsiteY5" fmla="*/ 110956 h 723954"/>
                <a:gd name="connsiteX6" fmla="*/ 2233927 w 2234940"/>
                <a:gd name="connsiteY6" fmla="*/ 720260 h 723954"/>
                <a:gd name="connsiteX7" fmla="*/ 1628800 w 2234940"/>
                <a:gd name="connsiteY7" fmla="*/ 321743 h 723954"/>
                <a:gd name="connsiteX8" fmla="*/ 283590 w 2234940"/>
                <a:gd name="connsiteY8" fmla="*/ 329026 h 723954"/>
                <a:gd name="connsiteX0" fmla="*/ 285750 w 2234940"/>
                <a:gd name="connsiteY0" fmla="*/ 330770 h 723954"/>
                <a:gd name="connsiteX1" fmla="*/ 79375 w 2234940"/>
                <a:gd name="connsiteY1" fmla="*/ 283301 h 723954"/>
                <a:gd name="connsiteX2" fmla="*/ 0 w 2234940"/>
                <a:gd name="connsiteY2" fmla="*/ 199641 h 723954"/>
                <a:gd name="connsiteX3" fmla="*/ 468313 w 2234940"/>
                <a:gd name="connsiteY3" fmla="*/ 12383 h 723954"/>
                <a:gd name="connsiteX4" fmla="*/ 1281113 w 2234940"/>
                <a:gd name="connsiteY4" fmla="*/ 31588 h 723954"/>
                <a:gd name="connsiteX5" fmla="*/ 1764738 w 2234940"/>
                <a:gd name="connsiteY5" fmla="*/ 110956 h 723954"/>
                <a:gd name="connsiteX6" fmla="*/ 2233927 w 2234940"/>
                <a:gd name="connsiteY6" fmla="*/ 720260 h 723954"/>
                <a:gd name="connsiteX7" fmla="*/ 1628800 w 2234940"/>
                <a:gd name="connsiteY7" fmla="*/ 321743 h 723954"/>
                <a:gd name="connsiteX8" fmla="*/ 283590 w 2234940"/>
                <a:gd name="connsiteY8" fmla="*/ 329026 h 723954"/>
                <a:gd name="connsiteX0" fmla="*/ 285750 w 2234953"/>
                <a:gd name="connsiteY0" fmla="*/ 330247 h 722911"/>
                <a:gd name="connsiteX1" fmla="*/ 79375 w 2234953"/>
                <a:gd name="connsiteY1" fmla="*/ 282778 h 722911"/>
                <a:gd name="connsiteX2" fmla="*/ 0 w 2234953"/>
                <a:gd name="connsiteY2" fmla="*/ 199118 h 722911"/>
                <a:gd name="connsiteX3" fmla="*/ 468313 w 2234953"/>
                <a:gd name="connsiteY3" fmla="*/ 11860 h 722911"/>
                <a:gd name="connsiteX4" fmla="*/ 1281113 w 2234953"/>
                <a:gd name="connsiteY4" fmla="*/ 31065 h 722911"/>
                <a:gd name="connsiteX5" fmla="*/ 1765540 w 2234953"/>
                <a:gd name="connsiteY5" fmla="*/ 127882 h 722911"/>
                <a:gd name="connsiteX6" fmla="*/ 2233927 w 2234953"/>
                <a:gd name="connsiteY6" fmla="*/ 719737 h 722911"/>
                <a:gd name="connsiteX7" fmla="*/ 1628800 w 2234953"/>
                <a:gd name="connsiteY7" fmla="*/ 321220 h 722911"/>
                <a:gd name="connsiteX8" fmla="*/ 283590 w 2234953"/>
                <a:gd name="connsiteY8" fmla="*/ 328503 h 722911"/>
                <a:gd name="connsiteX0" fmla="*/ 285750 w 2234953"/>
                <a:gd name="connsiteY0" fmla="*/ 332808 h 725472"/>
                <a:gd name="connsiteX1" fmla="*/ 79375 w 2234953"/>
                <a:gd name="connsiteY1" fmla="*/ 285339 h 725472"/>
                <a:gd name="connsiteX2" fmla="*/ 0 w 2234953"/>
                <a:gd name="connsiteY2" fmla="*/ 201679 h 725472"/>
                <a:gd name="connsiteX3" fmla="*/ 468313 w 2234953"/>
                <a:gd name="connsiteY3" fmla="*/ 14421 h 725472"/>
                <a:gd name="connsiteX4" fmla="*/ 1281113 w 2234953"/>
                <a:gd name="connsiteY4" fmla="*/ 33626 h 725472"/>
                <a:gd name="connsiteX5" fmla="*/ 1765540 w 2234953"/>
                <a:gd name="connsiteY5" fmla="*/ 130443 h 725472"/>
                <a:gd name="connsiteX6" fmla="*/ 2233927 w 2234953"/>
                <a:gd name="connsiteY6" fmla="*/ 722298 h 725472"/>
                <a:gd name="connsiteX7" fmla="*/ 1628800 w 2234953"/>
                <a:gd name="connsiteY7" fmla="*/ 323781 h 725472"/>
                <a:gd name="connsiteX8" fmla="*/ 283590 w 2234953"/>
                <a:gd name="connsiteY8" fmla="*/ 331064 h 725472"/>
                <a:gd name="connsiteX0" fmla="*/ 285750 w 2234953"/>
                <a:gd name="connsiteY0" fmla="*/ 332808 h 725472"/>
                <a:gd name="connsiteX1" fmla="*/ 79375 w 2234953"/>
                <a:gd name="connsiteY1" fmla="*/ 285339 h 725472"/>
                <a:gd name="connsiteX2" fmla="*/ 0 w 2234953"/>
                <a:gd name="connsiteY2" fmla="*/ 201679 h 725472"/>
                <a:gd name="connsiteX3" fmla="*/ 468313 w 2234953"/>
                <a:gd name="connsiteY3" fmla="*/ 14421 h 725472"/>
                <a:gd name="connsiteX4" fmla="*/ 1281113 w 2234953"/>
                <a:gd name="connsiteY4" fmla="*/ 33626 h 725472"/>
                <a:gd name="connsiteX5" fmla="*/ 1765540 w 2234953"/>
                <a:gd name="connsiteY5" fmla="*/ 130443 h 725472"/>
                <a:gd name="connsiteX6" fmla="*/ 2233927 w 2234953"/>
                <a:gd name="connsiteY6" fmla="*/ 722298 h 725472"/>
                <a:gd name="connsiteX7" fmla="*/ 1628800 w 2234953"/>
                <a:gd name="connsiteY7" fmla="*/ 323781 h 725472"/>
                <a:gd name="connsiteX8" fmla="*/ 283590 w 2234953"/>
                <a:gd name="connsiteY8" fmla="*/ 331064 h 725472"/>
                <a:gd name="connsiteX0" fmla="*/ 285750 w 2234953"/>
                <a:gd name="connsiteY0" fmla="*/ 332808 h 725472"/>
                <a:gd name="connsiteX1" fmla="*/ 79375 w 2234953"/>
                <a:gd name="connsiteY1" fmla="*/ 285339 h 725472"/>
                <a:gd name="connsiteX2" fmla="*/ 0 w 2234953"/>
                <a:gd name="connsiteY2" fmla="*/ 201679 h 725472"/>
                <a:gd name="connsiteX3" fmla="*/ 468313 w 2234953"/>
                <a:gd name="connsiteY3" fmla="*/ 14421 h 725472"/>
                <a:gd name="connsiteX4" fmla="*/ 1281113 w 2234953"/>
                <a:gd name="connsiteY4" fmla="*/ 33626 h 725472"/>
                <a:gd name="connsiteX5" fmla="*/ 1765540 w 2234953"/>
                <a:gd name="connsiteY5" fmla="*/ 130443 h 725472"/>
                <a:gd name="connsiteX6" fmla="*/ 2233927 w 2234953"/>
                <a:gd name="connsiteY6" fmla="*/ 722298 h 725472"/>
                <a:gd name="connsiteX7" fmla="*/ 1628800 w 2234953"/>
                <a:gd name="connsiteY7" fmla="*/ 323781 h 725472"/>
                <a:gd name="connsiteX8" fmla="*/ 283590 w 2234953"/>
                <a:gd name="connsiteY8" fmla="*/ 331064 h 725472"/>
                <a:gd name="connsiteX0" fmla="*/ 285750 w 2136619"/>
                <a:gd name="connsiteY0" fmla="*/ 506462 h 538524"/>
                <a:gd name="connsiteX1" fmla="*/ 79375 w 2136619"/>
                <a:gd name="connsiteY1" fmla="*/ 458993 h 538524"/>
                <a:gd name="connsiteX2" fmla="*/ 0 w 2136619"/>
                <a:gd name="connsiteY2" fmla="*/ 375333 h 538524"/>
                <a:gd name="connsiteX3" fmla="*/ 468313 w 2136619"/>
                <a:gd name="connsiteY3" fmla="*/ 188075 h 538524"/>
                <a:gd name="connsiteX4" fmla="*/ 1281113 w 2136619"/>
                <a:gd name="connsiteY4" fmla="*/ 207280 h 538524"/>
                <a:gd name="connsiteX5" fmla="*/ 1765540 w 2136619"/>
                <a:gd name="connsiteY5" fmla="*/ 304097 h 538524"/>
                <a:gd name="connsiteX6" fmla="*/ 2135234 w 2136619"/>
                <a:gd name="connsiteY6" fmla="*/ 1501 h 538524"/>
                <a:gd name="connsiteX7" fmla="*/ 1628800 w 2136619"/>
                <a:gd name="connsiteY7" fmla="*/ 497435 h 538524"/>
                <a:gd name="connsiteX8" fmla="*/ 283590 w 2136619"/>
                <a:gd name="connsiteY8" fmla="*/ 504718 h 538524"/>
                <a:gd name="connsiteX0" fmla="*/ 285750 w 2135311"/>
                <a:gd name="connsiteY0" fmla="*/ 506889 h 539128"/>
                <a:gd name="connsiteX1" fmla="*/ 79375 w 2135311"/>
                <a:gd name="connsiteY1" fmla="*/ 459420 h 539128"/>
                <a:gd name="connsiteX2" fmla="*/ 0 w 2135311"/>
                <a:gd name="connsiteY2" fmla="*/ 375760 h 539128"/>
                <a:gd name="connsiteX3" fmla="*/ 468313 w 2135311"/>
                <a:gd name="connsiteY3" fmla="*/ 188502 h 539128"/>
                <a:gd name="connsiteX4" fmla="*/ 1281113 w 2135311"/>
                <a:gd name="connsiteY4" fmla="*/ 207707 h 539128"/>
                <a:gd name="connsiteX5" fmla="*/ 1665014 w 2135311"/>
                <a:gd name="connsiteY5" fmla="*/ 282272 h 539128"/>
                <a:gd name="connsiteX6" fmla="*/ 2135234 w 2135311"/>
                <a:gd name="connsiteY6" fmla="*/ 1928 h 539128"/>
                <a:gd name="connsiteX7" fmla="*/ 1628800 w 2135311"/>
                <a:gd name="connsiteY7" fmla="*/ 497862 h 539128"/>
                <a:gd name="connsiteX8" fmla="*/ 283590 w 2135311"/>
                <a:gd name="connsiteY8" fmla="*/ 505145 h 539128"/>
                <a:gd name="connsiteX0" fmla="*/ 285750 w 2135311"/>
                <a:gd name="connsiteY0" fmla="*/ 506889 h 539128"/>
                <a:gd name="connsiteX1" fmla="*/ 79375 w 2135311"/>
                <a:gd name="connsiteY1" fmla="*/ 459420 h 539128"/>
                <a:gd name="connsiteX2" fmla="*/ 0 w 2135311"/>
                <a:gd name="connsiteY2" fmla="*/ 375760 h 539128"/>
                <a:gd name="connsiteX3" fmla="*/ 468313 w 2135311"/>
                <a:gd name="connsiteY3" fmla="*/ 188502 h 539128"/>
                <a:gd name="connsiteX4" fmla="*/ 1281113 w 2135311"/>
                <a:gd name="connsiteY4" fmla="*/ 207707 h 539128"/>
                <a:gd name="connsiteX5" fmla="*/ 1665014 w 2135311"/>
                <a:gd name="connsiteY5" fmla="*/ 282272 h 539128"/>
                <a:gd name="connsiteX6" fmla="*/ 2135234 w 2135311"/>
                <a:gd name="connsiteY6" fmla="*/ 1928 h 539128"/>
                <a:gd name="connsiteX7" fmla="*/ 1628800 w 2135311"/>
                <a:gd name="connsiteY7" fmla="*/ 497862 h 539128"/>
                <a:gd name="connsiteX8" fmla="*/ 283590 w 2135311"/>
                <a:gd name="connsiteY8" fmla="*/ 505145 h 539128"/>
                <a:gd name="connsiteX0" fmla="*/ 285750 w 2135311"/>
                <a:gd name="connsiteY0" fmla="*/ 506889 h 539128"/>
                <a:gd name="connsiteX1" fmla="*/ 79375 w 2135311"/>
                <a:gd name="connsiteY1" fmla="*/ 459420 h 539128"/>
                <a:gd name="connsiteX2" fmla="*/ 0 w 2135311"/>
                <a:gd name="connsiteY2" fmla="*/ 375760 h 539128"/>
                <a:gd name="connsiteX3" fmla="*/ 468313 w 2135311"/>
                <a:gd name="connsiteY3" fmla="*/ 188502 h 539128"/>
                <a:gd name="connsiteX4" fmla="*/ 1281113 w 2135311"/>
                <a:gd name="connsiteY4" fmla="*/ 207707 h 539128"/>
                <a:gd name="connsiteX5" fmla="*/ 1665014 w 2135311"/>
                <a:gd name="connsiteY5" fmla="*/ 282272 h 539128"/>
                <a:gd name="connsiteX6" fmla="*/ 2135234 w 2135311"/>
                <a:gd name="connsiteY6" fmla="*/ 1928 h 539128"/>
                <a:gd name="connsiteX7" fmla="*/ 1628800 w 2135311"/>
                <a:gd name="connsiteY7" fmla="*/ 497862 h 539128"/>
                <a:gd name="connsiteX8" fmla="*/ 283590 w 2135311"/>
                <a:gd name="connsiteY8" fmla="*/ 505145 h 539128"/>
                <a:gd name="connsiteX0" fmla="*/ 285750 w 2135565"/>
                <a:gd name="connsiteY0" fmla="*/ 513875 h 546114"/>
                <a:gd name="connsiteX1" fmla="*/ 79375 w 2135565"/>
                <a:gd name="connsiteY1" fmla="*/ 466406 h 546114"/>
                <a:gd name="connsiteX2" fmla="*/ 0 w 2135565"/>
                <a:gd name="connsiteY2" fmla="*/ 382746 h 546114"/>
                <a:gd name="connsiteX3" fmla="*/ 468313 w 2135565"/>
                <a:gd name="connsiteY3" fmla="*/ 195488 h 546114"/>
                <a:gd name="connsiteX4" fmla="*/ 1281113 w 2135565"/>
                <a:gd name="connsiteY4" fmla="*/ 214693 h 546114"/>
                <a:gd name="connsiteX5" fmla="*/ 1665014 w 2135565"/>
                <a:gd name="connsiteY5" fmla="*/ 289258 h 546114"/>
                <a:gd name="connsiteX6" fmla="*/ 2135234 w 2135565"/>
                <a:gd name="connsiteY6" fmla="*/ 8914 h 546114"/>
                <a:gd name="connsiteX7" fmla="*/ 1628800 w 2135565"/>
                <a:gd name="connsiteY7" fmla="*/ 504848 h 546114"/>
                <a:gd name="connsiteX8" fmla="*/ 283590 w 2135565"/>
                <a:gd name="connsiteY8" fmla="*/ 512131 h 546114"/>
                <a:gd name="connsiteX0" fmla="*/ 285750 w 2135565"/>
                <a:gd name="connsiteY0" fmla="*/ 513875 h 528153"/>
                <a:gd name="connsiteX1" fmla="*/ 79375 w 2135565"/>
                <a:gd name="connsiteY1" fmla="*/ 466406 h 528153"/>
                <a:gd name="connsiteX2" fmla="*/ 0 w 2135565"/>
                <a:gd name="connsiteY2" fmla="*/ 382746 h 528153"/>
                <a:gd name="connsiteX3" fmla="*/ 468313 w 2135565"/>
                <a:gd name="connsiteY3" fmla="*/ 195488 h 528153"/>
                <a:gd name="connsiteX4" fmla="*/ 1281113 w 2135565"/>
                <a:gd name="connsiteY4" fmla="*/ 214693 h 528153"/>
                <a:gd name="connsiteX5" fmla="*/ 1665014 w 2135565"/>
                <a:gd name="connsiteY5" fmla="*/ 289258 h 528153"/>
                <a:gd name="connsiteX6" fmla="*/ 2135234 w 2135565"/>
                <a:gd name="connsiteY6" fmla="*/ 8914 h 528153"/>
                <a:gd name="connsiteX7" fmla="*/ 1628800 w 2135565"/>
                <a:gd name="connsiteY7" fmla="*/ 504848 h 528153"/>
                <a:gd name="connsiteX8" fmla="*/ 283590 w 2135565"/>
                <a:gd name="connsiteY8" fmla="*/ 512131 h 528153"/>
                <a:gd name="connsiteX0" fmla="*/ 285750 w 2135234"/>
                <a:gd name="connsiteY0" fmla="*/ 513464 h 525807"/>
                <a:gd name="connsiteX1" fmla="*/ 79375 w 2135234"/>
                <a:gd name="connsiteY1" fmla="*/ 465995 h 525807"/>
                <a:gd name="connsiteX2" fmla="*/ 0 w 2135234"/>
                <a:gd name="connsiteY2" fmla="*/ 382335 h 525807"/>
                <a:gd name="connsiteX3" fmla="*/ 468313 w 2135234"/>
                <a:gd name="connsiteY3" fmla="*/ 195077 h 525807"/>
                <a:gd name="connsiteX4" fmla="*/ 1281113 w 2135234"/>
                <a:gd name="connsiteY4" fmla="*/ 214282 h 525807"/>
                <a:gd name="connsiteX5" fmla="*/ 1665014 w 2135234"/>
                <a:gd name="connsiteY5" fmla="*/ 288847 h 525807"/>
                <a:gd name="connsiteX6" fmla="*/ 2135234 w 2135234"/>
                <a:gd name="connsiteY6" fmla="*/ 8503 h 525807"/>
                <a:gd name="connsiteX7" fmla="*/ 1665126 w 2135234"/>
                <a:gd name="connsiteY7" fmla="*/ 497179 h 525807"/>
                <a:gd name="connsiteX8" fmla="*/ 283590 w 2135234"/>
                <a:gd name="connsiteY8" fmla="*/ 511720 h 525807"/>
                <a:gd name="connsiteX0" fmla="*/ 285750 w 2185987"/>
                <a:gd name="connsiteY0" fmla="*/ 546757 h 559100"/>
                <a:gd name="connsiteX1" fmla="*/ 79375 w 2185987"/>
                <a:gd name="connsiteY1" fmla="*/ 499288 h 559100"/>
                <a:gd name="connsiteX2" fmla="*/ 0 w 2185987"/>
                <a:gd name="connsiteY2" fmla="*/ 415628 h 559100"/>
                <a:gd name="connsiteX3" fmla="*/ 468313 w 2185987"/>
                <a:gd name="connsiteY3" fmla="*/ 228370 h 559100"/>
                <a:gd name="connsiteX4" fmla="*/ 1281113 w 2185987"/>
                <a:gd name="connsiteY4" fmla="*/ 247575 h 559100"/>
                <a:gd name="connsiteX5" fmla="*/ 1665014 w 2185987"/>
                <a:gd name="connsiteY5" fmla="*/ 322140 h 559100"/>
                <a:gd name="connsiteX6" fmla="*/ 2185987 w 2185987"/>
                <a:gd name="connsiteY6" fmla="*/ 6567 h 559100"/>
                <a:gd name="connsiteX7" fmla="*/ 1665126 w 2185987"/>
                <a:gd name="connsiteY7" fmla="*/ 530472 h 559100"/>
                <a:gd name="connsiteX8" fmla="*/ 283590 w 2185987"/>
                <a:gd name="connsiteY8" fmla="*/ 545013 h 559100"/>
                <a:gd name="connsiteX0" fmla="*/ 285750 w 2186145"/>
                <a:gd name="connsiteY0" fmla="*/ 546906 h 560020"/>
                <a:gd name="connsiteX1" fmla="*/ 79375 w 2186145"/>
                <a:gd name="connsiteY1" fmla="*/ 499437 h 560020"/>
                <a:gd name="connsiteX2" fmla="*/ 0 w 2186145"/>
                <a:gd name="connsiteY2" fmla="*/ 415777 h 560020"/>
                <a:gd name="connsiteX3" fmla="*/ 468313 w 2186145"/>
                <a:gd name="connsiteY3" fmla="*/ 228519 h 560020"/>
                <a:gd name="connsiteX4" fmla="*/ 1281113 w 2186145"/>
                <a:gd name="connsiteY4" fmla="*/ 247724 h 560020"/>
                <a:gd name="connsiteX5" fmla="*/ 1665014 w 2186145"/>
                <a:gd name="connsiteY5" fmla="*/ 322289 h 560020"/>
                <a:gd name="connsiteX6" fmla="*/ 2185987 w 2186145"/>
                <a:gd name="connsiteY6" fmla="*/ 6716 h 560020"/>
                <a:gd name="connsiteX7" fmla="*/ 1712401 w 2186145"/>
                <a:gd name="connsiteY7" fmla="*/ 533718 h 560020"/>
                <a:gd name="connsiteX8" fmla="*/ 283590 w 2186145"/>
                <a:gd name="connsiteY8" fmla="*/ 545162 h 560020"/>
                <a:gd name="connsiteX0" fmla="*/ 285750 w 2186469"/>
                <a:gd name="connsiteY0" fmla="*/ 547248 h 560362"/>
                <a:gd name="connsiteX1" fmla="*/ 79375 w 2186469"/>
                <a:gd name="connsiteY1" fmla="*/ 499779 h 560362"/>
                <a:gd name="connsiteX2" fmla="*/ 0 w 2186469"/>
                <a:gd name="connsiteY2" fmla="*/ 416119 h 560362"/>
                <a:gd name="connsiteX3" fmla="*/ 468313 w 2186469"/>
                <a:gd name="connsiteY3" fmla="*/ 228861 h 560362"/>
                <a:gd name="connsiteX4" fmla="*/ 1281113 w 2186469"/>
                <a:gd name="connsiteY4" fmla="*/ 248066 h 560362"/>
                <a:gd name="connsiteX5" fmla="*/ 1628188 w 2186469"/>
                <a:gd name="connsiteY5" fmla="*/ 319012 h 560362"/>
                <a:gd name="connsiteX6" fmla="*/ 2185987 w 2186469"/>
                <a:gd name="connsiteY6" fmla="*/ 7058 h 560362"/>
                <a:gd name="connsiteX7" fmla="*/ 1712401 w 2186469"/>
                <a:gd name="connsiteY7" fmla="*/ 534060 h 560362"/>
                <a:gd name="connsiteX8" fmla="*/ 283590 w 2186469"/>
                <a:gd name="connsiteY8" fmla="*/ 545504 h 560362"/>
                <a:gd name="connsiteX0" fmla="*/ 285750 w 2186469"/>
                <a:gd name="connsiteY0" fmla="*/ 547248 h 560362"/>
                <a:gd name="connsiteX1" fmla="*/ 79375 w 2186469"/>
                <a:gd name="connsiteY1" fmla="*/ 499779 h 560362"/>
                <a:gd name="connsiteX2" fmla="*/ 0 w 2186469"/>
                <a:gd name="connsiteY2" fmla="*/ 416119 h 560362"/>
                <a:gd name="connsiteX3" fmla="*/ 468313 w 2186469"/>
                <a:gd name="connsiteY3" fmla="*/ 228861 h 560362"/>
                <a:gd name="connsiteX4" fmla="*/ 1281113 w 2186469"/>
                <a:gd name="connsiteY4" fmla="*/ 248066 h 560362"/>
                <a:gd name="connsiteX5" fmla="*/ 1628188 w 2186469"/>
                <a:gd name="connsiteY5" fmla="*/ 319012 h 560362"/>
                <a:gd name="connsiteX6" fmla="*/ 2185987 w 2186469"/>
                <a:gd name="connsiteY6" fmla="*/ 7058 h 560362"/>
                <a:gd name="connsiteX7" fmla="*/ 1712401 w 2186469"/>
                <a:gd name="connsiteY7" fmla="*/ 534060 h 560362"/>
                <a:gd name="connsiteX8" fmla="*/ 283590 w 2186469"/>
                <a:gd name="connsiteY8" fmla="*/ 545504 h 560362"/>
                <a:gd name="connsiteX0" fmla="*/ 285750 w 2217413"/>
                <a:gd name="connsiteY0" fmla="*/ 545729 h 558843"/>
                <a:gd name="connsiteX1" fmla="*/ 79375 w 2217413"/>
                <a:gd name="connsiteY1" fmla="*/ 498260 h 558843"/>
                <a:gd name="connsiteX2" fmla="*/ 0 w 2217413"/>
                <a:gd name="connsiteY2" fmla="*/ 414600 h 558843"/>
                <a:gd name="connsiteX3" fmla="*/ 468313 w 2217413"/>
                <a:gd name="connsiteY3" fmla="*/ 227342 h 558843"/>
                <a:gd name="connsiteX4" fmla="*/ 1281113 w 2217413"/>
                <a:gd name="connsiteY4" fmla="*/ 246547 h 558843"/>
                <a:gd name="connsiteX5" fmla="*/ 1628188 w 2217413"/>
                <a:gd name="connsiteY5" fmla="*/ 317493 h 558843"/>
                <a:gd name="connsiteX6" fmla="*/ 2185987 w 2217413"/>
                <a:gd name="connsiteY6" fmla="*/ 5539 h 558843"/>
                <a:gd name="connsiteX7" fmla="*/ 1712401 w 2217413"/>
                <a:gd name="connsiteY7" fmla="*/ 532541 h 558843"/>
                <a:gd name="connsiteX8" fmla="*/ 283590 w 2217413"/>
                <a:gd name="connsiteY8" fmla="*/ 543985 h 558843"/>
                <a:gd name="connsiteX0" fmla="*/ 285750 w 2229113"/>
                <a:gd name="connsiteY0" fmla="*/ 550233 h 563347"/>
                <a:gd name="connsiteX1" fmla="*/ 79375 w 2229113"/>
                <a:gd name="connsiteY1" fmla="*/ 502764 h 563347"/>
                <a:gd name="connsiteX2" fmla="*/ 0 w 2229113"/>
                <a:gd name="connsiteY2" fmla="*/ 419104 h 563347"/>
                <a:gd name="connsiteX3" fmla="*/ 468313 w 2229113"/>
                <a:gd name="connsiteY3" fmla="*/ 231846 h 563347"/>
                <a:gd name="connsiteX4" fmla="*/ 1281113 w 2229113"/>
                <a:gd name="connsiteY4" fmla="*/ 251051 h 563347"/>
                <a:gd name="connsiteX5" fmla="*/ 1628188 w 2229113"/>
                <a:gd name="connsiteY5" fmla="*/ 321997 h 563347"/>
                <a:gd name="connsiteX6" fmla="*/ 2185987 w 2229113"/>
                <a:gd name="connsiteY6" fmla="*/ 10043 h 563347"/>
                <a:gd name="connsiteX7" fmla="*/ 1712401 w 2229113"/>
                <a:gd name="connsiteY7" fmla="*/ 537045 h 563347"/>
                <a:gd name="connsiteX8" fmla="*/ 283590 w 2229113"/>
                <a:gd name="connsiteY8" fmla="*/ 548489 h 563347"/>
                <a:gd name="connsiteX0" fmla="*/ 285750 w 2227176"/>
                <a:gd name="connsiteY0" fmla="*/ 552557 h 565671"/>
                <a:gd name="connsiteX1" fmla="*/ 79375 w 2227176"/>
                <a:gd name="connsiteY1" fmla="*/ 505088 h 565671"/>
                <a:gd name="connsiteX2" fmla="*/ 0 w 2227176"/>
                <a:gd name="connsiteY2" fmla="*/ 421428 h 565671"/>
                <a:gd name="connsiteX3" fmla="*/ 468313 w 2227176"/>
                <a:gd name="connsiteY3" fmla="*/ 234170 h 565671"/>
                <a:gd name="connsiteX4" fmla="*/ 1281113 w 2227176"/>
                <a:gd name="connsiteY4" fmla="*/ 253375 h 565671"/>
                <a:gd name="connsiteX5" fmla="*/ 1628188 w 2227176"/>
                <a:gd name="connsiteY5" fmla="*/ 324321 h 565671"/>
                <a:gd name="connsiteX6" fmla="*/ 2185987 w 2227176"/>
                <a:gd name="connsiteY6" fmla="*/ 12367 h 565671"/>
                <a:gd name="connsiteX7" fmla="*/ 1712401 w 2227176"/>
                <a:gd name="connsiteY7" fmla="*/ 539369 h 565671"/>
                <a:gd name="connsiteX8" fmla="*/ 283590 w 2227176"/>
                <a:gd name="connsiteY8" fmla="*/ 550813 h 565671"/>
                <a:gd name="connsiteX0" fmla="*/ 285750 w 2186480"/>
                <a:gd name="connsiteY0" fmla="*/ 549993 h 563107"/>
                <a:gd name="connsiteX1" fmla="*/ 79375 w 2186480"/>
                <a:gd name="connsiteY1" fmla="*/ 502524 h 563107"/>
                <a:gd name="connsiteX2" fmla="*/ 0 w 2186480"/>
                <a:gd name="connsiteY2" fmla="*/ 418864 h 563107"/>
                <a:gd name="connsiteX3" fmla="*/ 468313 w 2186480"/>
                <a:gd name="connsiteY3" fmla="*/ 231606 h 563107"/>
                <a:gd name="connsiteX4" fmla="*/ 1281113 w 2186480"/>
                <a:gd name="connsiteY4" fmla="*/ 250811 h 563107"/>
                <a:gd name="connsiteX5" fmla="*/ 1627197 w 2186480"/>
                <a:gd name="connsiteY5" fmla="*/ 297066 h 563107"/>
                <a:gd name="connsiteX6" fmla="*/ 2185987 w 2186480"/>
                <a:gd name="connsiteY6" fmla="*/ 9803 h 563107"/>
                <a:gd name="connsiteX7" fmla="*/ 1712401 w 2186480"/>
                <a:gd name="connsiteY7" fmla="*/ 536805 h 563107"/>
                <a:gd name="connsiteX8" fmla="*/ 283590 w 2186480"/>
                <a:gd name="connsiteY8" fmla="*/ 548249 h 563107"/>
                <a:gd name="connsiteX0" fmla="*/ 285750 w 2186480"/>
                <a:gd name="connsiteY0" fmla="*/ 549993 h 563107"/>
                <a:gd name="connsiteX1" fmla="*/ 79375 w 2186480"/>
                <a:gd name="connsiteY1" fmla="*/ 502524 h 563107"/>
                <a:gd name="connsiteX2" fmla="*/ 0 w 2186480"/>
                <a:gd name="connsiteY2" fmla="*/ 418864 h 563107"/>
                <a:gd name="connsiteX3" fmla="*/ 468313 w 2186480"/>
                <a:gd name="connsiteY3" fmla="*/ 231606 h 563107"/>
                <a:gd name="connsiteX4" fmla="*/ 1276701 w 2186480"/>
                <a:gd name="connsiteY4" fmla="*/ 231977 h 563107"/>
                <a:gd name="connsiteX5" fmla="*/ 1627197 w 2186480"/>
                <a:gd name="connsiteY5" fmla="*/ 297066 h 563107"/>
                <a:gd name="connsiteX6" fmla="*/ 2185987 w 2186480"/>
                <a:gd name="connsiteY6" fmla="*/ 9803 h 563107"/>
                <a:gd name="connsiteX7" fmla="*/ 1712401 w 2186480"/>
                <a:gd name="connsiteY7" fmla="*/ 536805 h 563107"/>
                <a:gd name="connsiteX8" fmla="*/ 283590 w 2186480"/>
                <a:gd name="connsiteY8" fmla="*/ 548249 h 563107"/>
                <a:gd name="connsiteX0" fmla="*/ 285750 w 2186480"/>
                <a:gd name="connsiteY0" fmla="*/ 549993 h 563107"/>
                <a:gd name="connsiteX1" fmla="*/ 79375 w 2186480"/>
                <a:gd name="connsiteY1" fmla="*/ 502524 h 563107"/>
                <a:gd name="connsiteX2" fmla="*/ 0 w 2186480"/>
                <a:gd name="connsiteY2" fmla="*/ 418864 h 563107"/>
                <a:gd name="connsiteX3" fmla="*/ 468313 w 2186480"/>
                <a:gd name="connsiteY3" fmla="*/ 231606 h 563107"/>
                <a:gd name="connsiteX4" fmla="*/ 1276701 w 2186480"/>
                <a:gd name="connsiteY4" fmla="*/ 231977 h 563107"/>
                <a:gd name="connsiteX5" fmla="*/ 1627197 w 2186480"/>
                <a:gd name="connsiteY5" fmla="*/ 297066 h 563107"/>
                <a:gd name="connsiteX6" fmla="*/ 2185987 w 2186480"/>
                <a:gd name="connsiteY6" fmla="*/ 9803 h 563107"/>
                <a:gd name="connsiteX7" fmla="*/ 1712401 w 2186480"/>
                <a:gd name="connsiteY7" fmla="*/ 536805 h 563107"/>
                <a:gd name="connsiteX8" fmla="*/ 283590 w 2186480"/>
                <a:gd name="connsiteY8" fmla="*/ 548249 h 563107"/>
                <a:gd name="connsiteX0" fmla="*/ 285750 w 2186480"/>
                <a:gd name="connsiteY0" fmla="*/ 549993 h 563107"/>
                <a:gd name="connsiteX1" fmla="*/ 79375 w 2186480"/>
                <a:gd name="connsiteY1" fmla="*/ 502524 h 563107"/>
                <a:gd name="connsiteX2" fmla="*/ 0 w 2186480"/>
                <a:gd name="connsiteY2" fmla="*/ 418864 h 563107"/>
                <a:gd name="connsiteX3" fmla="*/ 468313 w 2186480"/>
                <a:gd name="connsiteY3" fmla="*/ 231606 h 563107"/>
                <a:gd name="connsiteX4" fmla="*/ 1330877 w 2186480"/>
                <a:gd name="connsiteY4" fmla="*/ 238182 h 563107"/>
                <a:gd name="connsiteX5" fmla="*/ 1627197 w 2186480"/>
                <a:gd name="connsiteY5" fmla="*/ 297066 h 563107"/>
                <a:gd name="connsiteX6" fmla="*/ 2185987 w 2186480"/>
                <a:gd name="connsiteY6" fmla="*/ 9803 h 563107"/>
                <a:gd name="connsiteX7" fmla="*/ 1712401 w 2186480"/>
                <a:gd name="connsiteY7" fmla="*/ 536805 h 563107"/>
                <a:gd name="connsiteX8" fmla="*/ 283590 w 2186480"/>
                <a:gd name="connsiteY8" fmla="*/ 548249 h 563107"/>
                <a:gd name="connsiteX0" fmla="*/ 285750 w 2218630"/>
                <a:gd name="connsiteY0" fmla="*/ 569740 h 582854"/>
                <a:gd name="connsiteX1" fmla="*/ 79375 w 2218630"/>
                <a:gd name="connsiteY1" fmla="*/ 522271 h 582854"/>
                <a:gd name="connsiteX2" fmla="*/ 0 w 2218630"/>
                <a:gd name="connsiteY2" fmla="*/ 438611 h 582854"/>
                <a:gd name="connsiteX3" fmla="*/ 468313 w 2218630"/>
                <a:gd name="connsiteY3" fmla="*/ 251353 h 582854"/>
                <a:gd name="connsiteX4" fmla="*/ 1330877 w 2218630"/>
                <a:gd name="connsiteY4" fmla="*/ 257929 h 582854"/>
                <a:gd name="connsiteX5" fmla="*/ 1627197 w 2218630"/>
                <a:gd name="connsiteY5" fmla="*/ 316813 h 582854"/>
                <a:gd name="connsiteX6" fmla="*/ 2218184 w 2218630"/>
                <a:gd name="connsiteY6" fmla="*/ 8499 h 582854"/>
                <a:gd name="connsiteX7" fmla="*/ 1712401 w 2218630"/>
                <a:gd name="connsiteY7" fmla="*/ 556552 h 582854"/>
                <a:gd name="connsiteX8" fmla="*/ 283590 w 2218630"/>
                <a:gd name="connsiteY8" fmla="*/ 567996 h 582854"/>
                <a:gd name="connsiteX0" fmla="*/ 285750 w 2322122"/>
                <a:gd name="connsiteY0" fmla="*/ 595467 h 608581"/>
                <a:gd name="connsiteX1" fmla="*/ 79375 w 2322122"/>
                <a:gd name="connsiteY1" fmla="*/ 547998 h 608581"/>
                <a:gd name="connsiteX2" fmla="*/ 0 w 2322122"/>
                <a:gd name="connsiteY2" fmla="*/ 464338 h 608581"/>
                <a:gd name="connsiteX3" fmla="*/ 468313 w 2322122"/>
                <a:gd name="connsiteY3" fmla="*/ 277080 h 608581"/>
                <a:gd name="connsiteX4" fmla="*/ 1330877 w 2322122"/>
                <a:gd name="connsiteY4" fmla="*/ 283656 h 608581"/>
                <a:gd name="connsiteX5" fmla="*/ 1627197 w 2322122"/>
                <a:gd name="connsiteY5" fmla="*/ 342540 h 608581"/>
                <a:gd name="connsiteX6" fmla="*/ 2218184 w 2322122"/>
                <a:gd name="connsiteY6" fmla="*/ 34226 h 608581"/>
                <a:gd name="connsiteX7" fmla="*/ 1712401 w 2322122"/>
                <a:gd name="connsiteY7" fmla="*/ 582279 h 608581"/>
                <a:gd name="connsiteX8" fmla="*/ 283590 w 2322122"/>
                <a:gd name="connsiteY8" fmla="*/ 593723 h 608581"/>
                <a:gd name="connsiteX0" fmla="*/ 285750 w 2322122"/>
                <a:gd name="connsiteY0" fmla="*/ 595467 h 608581"/>
                <a:gd name="connsiteX1" fmla="*/ 79375 w 2322122"/>
                <a:gd name="connsiteY1" fmla="*/ 547998 h 608581"/>
                <a:gd name="connsiteX2" fmla="*/ 0 w 2322122"/>
                <a:gd name="connsiteY2" fmla="*/ 464338 h 608581"/>
                <a:gd name="connsiteX3" fmla="*/ 468313 w 2322122"/>
                <a:gd name="connsiteY3" fmla="*/ 277080 h 608581"/>
                <a:gd name="connsiteX4" fmla="*/ 1330877 w 2322122"/>
                <a:gd name="connsiteY4" fmla="*/ 283656 h 608581"/>
                <a:gd name="connsiteX5" fmla="*/ 1627197 w 2322122"/>
                <a:gd name="connsiteY5" fmla="*/ 342540 h 608581"/>
                <a:gd name="connsiteX6" fmla="*/ 2218184 w 2322122"/>
                <a:gd name="connsiteY6" fmla="*/ 34226 h 608581"/>
                <a:gd name="connsiteX7" fmla="*/ 1712401 w 2322122"/>
                <a:gd name="connsiteY7" fmla="*/ 582279 h 608581"/>
                <a:gd name="connsiteX8" fmla="*/ 283590 w 2322122"/>
                <a:gd name="connsiteY8" fmla="*/ 593723 h 608581"/>
                <a:gd name="connsiteX0" fmla="*/ 285750 w 2322122"/>
                <a:gd name="connsiteY0" fmla="*/ 595467 h 608581"/>
                <a:gd name="connsiteX1" fmla="*/ 79375 w 2322122"/>
                <a:gd name="connsiteY1" fmla="*/ 547998 h 608581"/>
                <a:gd name="connsiteX2" fmla="*/ 0 w 2322122"/>
                <a:gd name="connsiteY2" fmla="*/ 464338 h 608581"/>
                <a:gd name="connsiteX3" fmla="*/ 468313 w 2322122"/>
                <a:gd name="connsiteY3" fmla="*/ 277080 h 608581"/>
                <a:gd name="connsiteX4" fmla="*/ 1330877 w 2322122"/>
                <a:gd name="connsiteY4" fmla="*/ 283656 h 608581"/>
                <a:gd name="connsiteX5" fmla="*/ 1627197 w 2322122"/>
                <a:gd name="connsiteY5" fmla="*/ 342540 h 608581"/>
                <a:gd name="connsiteX6" fmla="*/ 2218184 w 2322122"/>
                <a:gd name="connsiteY6" fmla="*/ 34226 h 608581"/>
                <a:gd name="connsiteX7" fmla="*/ 1712401 w 2322122"/>
                <a:gd name="connsiteY7" fmla="*/ 582279 h 608581"/>
                <a:gd name="connsiteX8" fmla="*/ 283590 w 2322122"/>
                <a:gd name="connsiteY8" fmla="*/ 593723 h 608581"/>
                <a:gd name="connsiteX0" fmla="*/ 285750 w 2421604"/>
                <a:gd name="connsiteY0" fmla="*/ 500439 h 513553"/>
                <a:gd name="connsiteX1" fmla="*/ 79375 w 2421604"/>
                <a:gd name="connsiteY1" fmla="*/ 452970 h 513553"/>
                <a:gd name="connsiteX2" fmla="*/ 0 w 2421604"/>
                <a:gd name="connsiteY2" fmla="*/ 369310 h 513553"/>
                <a:gd name="connsiteX3" fmla="*/ 468313 w 2421604"/>
                <a:gd name="connsiteY3" fmla="*/ 182052 h 513553"/>
                <a:gd name="connsiteX4" fmla="*/ 1330877 w 2421604"/>
                <a:gd name="connsiteY4" fmla="*/ 188628 h 513553"/>
                <a:gd name="connsiteX5" fmla="*/ 1627197 w 2421604"/>
                <a:gd name="connsiteY5" fmla="*/ 247512 h 513553"/>
                <a:gd name="connsiteX6" fmla="*/ 2328436 w 2421604"/>
                <a:gd name="connsiteY6" fmla="*/ 40027 h 513553"/>
                <a:gd name="connsiteX7" fmla="*/ 1712401 w 2421604"/>
                <a:gd name="connsiteY7" fmla="*/ 487251 h 513553"/>
                <a:gd name="connsiteX8" fmla="*/ 283590 w 2421604"/>
                <a:gd name="connsiteY8" fmla="*/ 498695 h 513553"/>
                <a:gd name="connsiteX0" fmla="*/ 285750 w 2421604"/>
                <a:gd name="connsiteY0" fmla="*/ 500439 h 513553"/>
                <a:gd name="connsiteX1" fmla="*/ 79375 w 2421604"/>
                <a:gd name="connsiteY1" fmla="*/ 452970 h 513553"/>
                <a:gd name="connsiteX2" fmla="*/ 0 w 2421604"/>
                <a:gd name="connsiteY2" fmla="*/ 369310 h 513553"/>
                <a:gd name="connsiteX3" fmla="*/ 468313 w 2421604"/>
                <a:gd name="connsiteY3" fmla="*/ 182052 h 513553"/>
                <a:gd name="connsiteX4" fmla="*/ 1330877 w 2421604"/>
                <a:gd name="connsiteY4" fmla="*/ 188628 h 513553"/>
                <a:gd name="connsiteX5" fmla="*/ 1627197 w 2421604"/>
                <a:gd name="connsiteY5" fmla="*/ 247512 h 513553"/>
                <a:gd name="connsiteX6" fmla="*/ 2328436 w 2421604"/>
                <a:gd name="connsiteY6" fmla="*/ 40027 h 513553"/>
                <a:gd name="connsiteX7" fmla="*/ 1712401 w 2421604"/>
                <a:gd name="connsiteY7" fmla="*/ 487251 h 513553"/>
                <a:gd name="connsiteX8" fmla="*/ 283590 w 2421604"/>
                <a:gd name="connsiteY8" fmla="*/ 498695 h 513553"/>
                <a:gd name="connsiteX0" fmla="*/ 285750 w 2427786"/>
                <a:gd name="connsiteY0" fmla="*/ 465898 h 479012"/>
                <a:gd name="connsiteX1" fmla="*/ 79375 w 2427786"/>
                <a:gd name="connsiteY1" fmla="*/ 418429 h 479012"/>
                <a:gd name="connsiteX2" fmla="*/ 0 w 2427786"/>
                <a:gd name="connsiteY2" fmla="*/ 334769 h 479012"/>
                <a:gd name="connsiteX3" fmla="*/ 468313 w 2427786"/>
                <a:gd name="connsiteY3" fmla="*/ 147511 h 479012"/>
                <a:gd name="connsiteX4" fmla="*/ 1330877 w 2427786"/>
                <a:gd name="connsiteY4" fmla="*/ 154087 h 479012"/>
                <a:gd name="connsiteX5" fmla="*/ 1627197 w 2427786"/>
                <a:gd name="connsiteY5" fmla="*/ 212971 h 479012"/>
                <a:gd name="connsiteX6" fmla="*/ 2328436 w 2427786"/>
                <a:gd name="connsiteY6" fmla="*/ 5486 h 479012"/>
                <a:gd name="connsiteX7" fmla="*/ 1712401 w 2427786"/>
                <a:gd name="connsiteY7" fmla="*/ 452710 h 479012"/>
                <a:gd name="connsiteX8" fmla="*/ 283590 w 2427786"/>
                <a:gd name="connsiteY8" fmla="*/ 464154 h 479012"/>
                <a:gd name="connsiteX0" fmla="*/ 285750 w 2508367"/>
                <a:gd name="connsiteY0" fmla="*/ 497957 h 511071"/>
                <a:gd name="connsiteX1" fmla="*/ 79375 w 2508367"/>
                <a:gd name="connsiteY1" fmla="*/ 450488 h 511071"/>
                <a:gd name="connsiteX2" fmla="*/ 0 w 2508367"/>
                <a:gd name="connsiteY2" fmla="*/ 366828 h 511071"/>
                <a:gd name="connsiteX3" fmla="*/ 468313 w 2508367"/>
                <a:gd name="connsiteY3" fmla="*/ 179570 h 511071"/>
                <a:gd name="connsiteX4" fmla="*/ 1330877 w 2508367"/>
                <a:gd name="connsiteY4" fmla="*/ 186146 h 511071"/>
                <a:gd name="connsiteX5" fmla="*/ 1627197 w 2508367"/>
                <a:gd name="connsiteY5" fmla="*/ 245030 h 511071"/>
                <a:gd name="connsiteX6" fmla="*/ 2328436 w 2508367"/>
                <a:gd name="connsiteY6" fmla="*/ 37545 h 511071"/>
                <a:gd name="connsiteX7" fmla="*/ 1712401 w 2508367"/>
                <a:gd name="connsiteY7" fmla="*/ 484769 h 511071"/>
                <a:gd name="connsiteX8" fmla="*/ 283590 w 2508367"/>
                <a:gd name="connsiteY8" fmla="*/ 496213 h 511071"/>
                <a:gd name="connsiteX0" fmla="*/ 285750 w 2447581"/>
                <a:gd name="connsiteY0" fmla="*/ 474658 h 487772"/>
                <a:gd name="connsiteX1" fmla="*/ 79375 w 2447581"/>
                <a:gd name="connsiteY1" fmla="*/ 427189 h 487772"/>
                <a:gd name="connsiteX2" fmla="*/ 0 w 2447581"/>
                <a:gd name="connsiteY2" fmla="*/ 343529 h 487772"/>
                <a:gd name="connsiteX3" fmla="*/ 468313 w 2447581"/>
                <a:gd name="connsiteY3" fmla="*/ 156271 h 487772"/>
                <a:gd name="connsiteX4" fmla="*/ 1330877 w 2447581"/>
                <a:gd name="connsiteY4" fmla="*/ 162847 h 487772"/>
                <a:gd name="connsiteX5" fmla="*/ 1627197 w 2447581"/>
                <a:gd name="connsiteY5" fmla="*/ 221731 h 487772"/>
                <a:gd name="connsiteX6" fmla="*/ 2328436 w 2447581"/>
                <a:gd name="connsiteY6" fmla="*/ 14246 h 487772"/>
                <a:gd name="connsiteX7" fmla="*/ 1712401 w 2447581"/>
                <a:gd name="connsiteY7" fmla="*/ 461470 h 487772"/>
                <a:gd name="connsiteX8" fmla="*/ 283590 w 2447581"/>
                <a:gd name="connsiteY8" fmla="*/ 472914 h 487772"/>
                <a:gd name="connsiteX0" fmla="*/ 285750 w 2403590"/>
                <a:gd name="connsiteY0" fmla="*/ 470406 h 483520"/>
                <a:gd name="connsiteX1" fmla="*/ 79375 w 2403590"/>
                <a:gd name="connsiteY1" fmla="*/ 422937 h 483520"/>
                <a:gd name="connsiteX2" fmla="*/ 0 w 2403590"/>
                <a:gd name="connsiteY2" fmla="*/ 339277 h 483520"/>
                <a:gd name="connsiteX3" fmla="*/ 468313 w 2403590"/>
                <a:gd name="connsiteY3" fmla="*/ 152019 h 483520"/>
                <a:gd name="connsiteX4" fmla="*/ 1330877 w 2403590"/>
                <a:gd name="connsiteY4" fmla="*/ 158595 h 483520"/>
                <a:gd name="connsiteX5" fmla="*/ 1627197 w 2403590"/>
                <a:gd name="connsiteY5" fmla="*/ 217479 h 483520"/>
                <a:gd name="connsiteX6" fmla="*/ 2328436 w 2403590"/>
                <a:gd name="connsiteY6" fmla="*/ 9994 h 483520"/>
                <a:gd name="connsiteX7" fmla="*/ 1712401 w 2403590"/>
                <a:gd name="connsiteY7" fmla="*/ 457218 h 483520"/>
                <a:gd name="connsiteX8" fmla="*/ 283590 w 2403590"/>
                <a:gd name="connsiteY8" fmla="*/ 468662 h 483520"/>
                <a:gd name="connsiteX0" fmla="*/ 285750 w 2409212"/>
                <a:gd name="connsiteY0" fmla="*/ 470538 h 483652"/>
                <a:gd name="connsiteX1" fmla="*/ 79375 w 2409212"/>
                <a:gd name="connsiteY1" fmla="*/ 423069 h 483652"/>
                <a:gd name="connsiteX2" fmla="*/ 0 w 2409212"/>
                <a:gd name="connsiteY2" fmla="*/ 339409 h 483652"/>
                <a:gd name="connsiteX3" fmla="*/ 468313 w 2409212"/>
                <a:gd name="connsiteY3" fmla="*/ 152151 h 483652"/>
                <a:gd name="connsiteX4" fmla="*/ 1330877 w 2409212"/>
                <a:gd name="connsiteY4" fmla="*/ 158727 h 483652"/>
                <a:gd name="connsiteX5" fmla="*/ 1627197 w 2409212"/>
                <a:gd name="connsiteY5" fmla="*/ 217611 h 483652"/>
                <a:gd name="connsiteX6" fmla="*/ 2328436 w 2409212"/>
                <a:gd name="connsiteY6" fmla="*/ 10126 h 483652"/>
                <a:gd name="connsiteX7" fmla="*/ 1712401 w 2409212"/>
                <a:gd name="connsiteY7" fmla="*/ 457350 h 483652"/>
                <a:gd name="connsiteX8" fmla="*/ 283590 w 2409212"/>
                <a:gd name="connsiteY8" fmla="*/ 468794 h 483652"/>
                <a:gd name="connsiteX0" fmla="*/ 285750 w 2397153"/>
                <a:gd name="connsiteY0" fmla="*/ 467645 h 480759"/>
                <a:gd name="connsiteX1" fmla="*/ 79375 w 2397153"/>
                <a:gd name="connsiteY1" fmla="*/ 420176 h 480759"/>
                <a:gd name="connsiteX2" fmla="*/ 0 w 2397153"/>
                <a:gd name="connsiteY2" fmla="*/ 336516 h 480759"/>
                <a:gd name="connsiteX3" fmla="*/ 468313 w 2397153"/>
                <a:gd name="connsiteY3" fmla="*/ 149258 h 480759"/>
                <a:gd name="connsiteX4" fmla="*/ 1330877 w 2397153"/>
                <a:gd name="connsiteY4" fmla="*/ 155834 h 480759"/>
                <a:gd name="connsiteX5" fmla="*/ 1627197 w 2397153"/>
                <a:gd name="connsiteY5" fmla="*/ 214718 h 480759"/>
                <a:gd name="connsiteX6" fmla="*/ 2328436 w 2397153"/>
                <a:gd name="connsiteY6" fmla="*/ 7233 h 480759"/>
                <a:gd name="connsiteX7" fmla="*/ 1712401 w 2397153"/>
                <a:gd name="connsiteY7" fmla="*/ 454457 h 480759"/>
                <a:gd name="connsiteX8" fmla="*/ 283590 w 2397153"/>
                <a:gd name="connsiteY8" fmla="*/ 465901 h 480759"/>
                <a:gd name="connsiteX0" fmla="*/ 285750 w 2397153"/>
                <a:gd name="connsiteY0" fmla="*/ 467645 h 480759"/>
                <a:gd name="connsiteX1" fmla="*/ 79375 w 2397153"/>
                <a:gd name="connsiteY1" fmla="*/ 420176 h 480759"/>
                <a:gd name="connsiteX2" fmla="*/ 0 w 2397153"/>
                <a:gd name="connsiteY2" fmla="*/ 336516 h 480759"/>
                <a:gd name="connsiteX3" fmla="*/ 468313 w 2397153"/>
                <a:gd name="connsiteY3" fmla="*/ 149258 h 480759"/>
                <a:gd name="connsiteX4" fmla="*/ 1330877 w 2397153"/>
                <a:gd name="connsiteY4" fmla="*/ 155834 h 480759"/>
                <a:gd name="connsiteX5" fmla="*/ 1627197 w 2397153"/>
                <a:gd name="connsiteY5" fmla="*/ 214718 h 480759"/>
                <a:gd name="connsiteX6" fmla="*/ 2328436 w 2397153"/>
                <a:gd name="connsiteY6" fmla="*/ 7233 h 480759"/>
                <a:gd name="connsiteX7" fmla="*/ 1712401 w 2397153"/>
                <a:gd name="connsiteY7" fmla="*/ 454457 h 480759"/>
                <a:gd name="connsiteX8" fmla="*/ 283590 w 2397153"/>
                <a:gd name="connsiteY8" fmla="*/ 465901 h 480759"/>
                <a:gd name="connsiteX0" fmla="*/ 285750 w 2293840"/>
                <a:gd name="connsiteY0" fmla="*/ 415593 h 428707"/>
                <a:gd name="connsiteX1" fmla="*/ 79375 w 2293840"/>
                <a:gd name="connsiteY1" fmla="*/ 368124 h 428707"/>
                <a:gd name="connsiteX2" fmla="*/ 0 w 2293840"/>
                <a:gd name="connsiteY2" fmla="*/ 284464 h 428707"/>
                <a:gd name="connsiteX3" fmla="*/ 468313 w 2293840"/>
                <a:gd name="connsiteY3" fmla="*/ 97206 h 428707"/>
                <a:gd name="connsiteX4" fmla="*/ 1330877 w 2293840"/>
                <a:gd name="connsiteY4" fmla="*/ 103782 h 428707"/>
                <a:gd name="connsiteX5" fmla="*/ 1627197 w 2293840"/>
                <a:gd name="connsiteY5" fmla="*/ 162666 h 428707"/>
                <a:gd name="connsiteX6" fmla="*/ 2214645 w 2293840"/>
                <a:gd name="connsiteY6" fmla="*/ 8393 h 428707"/>
                <a:gd name="connsiteX7" fmla="*/ 1712401 w 2293840"/>
                <a:gd name="connsiteY7" fmla="*/ 402405 h 428707"/>
                <a:gd name="connsiteX8" fmla="*/ 283590 w 2293840"/>
                <a:gd name="connsiteY8" fmla="*/ 413849 h 428707"/>
                <a:gd name="connsiteX0" fmla="*/ 285750 w 2293840"/>
                <a:gd name="connsiteY0" fmla="*/ 415593 h 428707"/>
                <a:gd name="connsiteX1" fmla="*/ 79375 w 2293840"/>
                <a:gd name="connsiteY1" fmla="*/ 368124 h 428707"/>
                <a:gd name="connsiteX2" fmla="*/ 0 w 2293840"/>
                <a:gd name="connsiteY2" fmla="*/ 284464 h 428707"/>
                <a:gd name="connsiteX3" fmla="*/ 468313 w 2293840"/>
                <a:gd name="connsiteY3" fmla="*/ 97206 h 428707"/>
                <a:gd name="connsiteX4" fmla="*/ 1330877 w 2293840"/>
                <a:gd name="connsiteY4" fmla="*/ 103782 h 428707"/>
                <a:gd name="connsiteX5" fmla="*/ 1627197 w 2293840"/>
                <a:gd name="connsiteY5" fmla="*/ 162666 h 428707"/>
                <a:gd name="connsiteX6" fmla="*/ 2214645 w 2293840"/>
                <a:gd name="connsiteY6" fmla="*/ 8393 h 428707"/>
                <a:gd name="connsiteX7" fmla="*/ 1712401 w 2293840"/>
                <a:gd name="connsiteY7" fmla="*/ 402405 h 428707"/>
                <a:gd name="connsiteX8" fmla="*/ 283590 w 2293840"/>
                <a:gd name="connsiteY8" fmla="*/ 413849 h 42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3840" h="428707">
                  <a:moveTo>
                    <a:pt x="285750" y="415593"/>
                  </a:moveTo>
                  <a:cubicBezTo>
                    <a:pt x="125412" y="384636"/>
                    <a:pt x="118585" y="389979"/>
                    <a:pt x="79375" y="368124"/>
                  </a:cubicBezTo>
                  <a:cubicBezTo>
                    <a:pt x="40165" y="346269"/>
                    <a:pt x="19215" y="353587"/>
                    <a:pt x="0" y="284464"/>
                  </a:cubicBezTo>
                  <a:cubicBezTo>
                    <a:pt x="25196" y="190860"/>
                    <a:pt x="246500" y="127320"/>
                    <a:pt x="468313" y="97206"/>
                  </a:cubicBezTo>
                  <a:cubicBezTo>
                    <a:pt x="690126" y="67092"/>
                    <a:pt x="1114119" y="73921"/>
                    <a:pt x="1330877" y="103782"/>
                  </a:cubicBezTo>
                  <a:cubicBezTo>
                    <a:pt x="1547635" y="133643"/>
                    <a:pt x="1263467" y="80276"/>
                    <a:pt x="1627197" y="162666"/>
                  </a:cubicBezTo>
                  <a:cubicBezTo>
                    <a:pt x="1933551" y="74858"/>
                    <a:pt x="1938628" y="68778"/>
                    <a:pt x="2214645" y="8393"/>
                  </a:cubicBezTo>
                  <a:cubicBezTo>
                    <a:pt x="2490662" y="-51992"/>
                    <a:pt x="1977344" y="227335"/>
                    <a:pt x="1712401" y="402405"/>
                  </a:cubicBezTo>
                  <a:cubicBezTo>
                    <a:pt x="1637490" y="418020"/>
                    <a:pt x="498129" y="446149"/>
                    <a:pt x="283590" y="413849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88" name="Arc 87"/>
            <p:cNvSpPr/>
            <p:nvPr/>
          </p:nvSpPr>
          <p:spPr>
            <a:xfrm rot="13927283">
              <a:off x="5642707" y="1913768"/>
              <a:ext cx="337513" cy="329169"/>
            </a:xfrm>
            <a:prstGeom prst="arc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D132A4CE-97E0-4FC7-B63D-2840B20EDABC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WING DROP STALL</a:t>
            </a:r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991B120C-F625-4E08-9544-B253B91F8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63" y="508963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One wing stalls before the other.</a:t>
            </a:r>
          </a:p>
        </p:txBody>
      </p:sp>
    </p:spTree>
    <p:extLst>
      <p:ext uri="{BB962C8B-B14F-4D97-AF65-F5344CB8AC3E}">
        <p14:creationId xmlns:p14="http://schemas.microsoft.com/office/powerpoint/2010/main" val="27768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2"/>
          <p:cNvSpPr txBox="1">
            <a:spLocks noChangeArrowheads="1"/>
          </p:cNvSpPr>
          <p:nvPr/>
        </p:nvSpPr>
        <p:spPr bwMode="auto">
          <a:xfrm>
            <a:off x="5030799" y="848205"/>
            <a:ext cx="462400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Power	  </a:t>
            </a:r>
            <a:r>
              <a:rPr lang="en-NZ" altLang="en-US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L       </a:t>
            </a:r>
            <a:r>
              <a:rPr lang="en-NZ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</a:t>
            </a:r>
            <a:r>
              <a:rPr lang="en-NZ" alt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 1043	     </a:t>
            </a:r>
            <a:r>
              <a:rPr lang="en-NZ" altLang="en-US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1043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16⁰	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49kts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 </a:t>
            </a: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1043	     </a:t>
            </a:r>
            <a:r>
              <a:rPr lang="en-NZ" altLang="en-US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900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 16⁰	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45kts</a:t>
            </a:r>
            <a:endParaRPr lang="en-NZ" altLang="en-US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Power = 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Vs</a:t>
            </a: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Flaps / Slats</a:t>
            </a:r>
          </a:p>
        </p:txBody>
      </p:sp>
      <p:sp>
        <p:nvSpPr>
          <p:cNvPr id="91" name="TextBox 2"/>
          <p:cNvSpPr txBox="1">
            <a:spLocks noChangeArrowheads="1"/>
          </p:cNvSpPr>
          <p:nvPr/>
        </p:nvSpPr>
        <p:spPr bwMode="auto">
          <a:xfrm>
            <a:off x="89580" y="852898"/>
            <a:ext cx="4596609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	  </a:t>
            </a:r>
            <a:r>
              <a:rPr lang="en-NZ" altLang="en-US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L       </a:t>
            </a:r>
            <a:r>
              <a:rPr lang="en-NZ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</a:t>
            </a:r>
            <a:r>
              <a:rPr lang="en-NZ" alt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 </a:t>
            </a: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900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</a:t>
            </a:r>
            <a:r>
              <a:rPr lang="en-NZ" altLang="en-US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900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16⁰	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45kts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 </a:t>
            </a: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1043	     </a:t>
            </a:r>
            <a:r>
              <a:rPr lang="en-NZ" altLang="en-US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1043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16⁰	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49kts</a:t>
            </a:r>
            <a:endParaRPr lang="en-NZ" altLang="en-US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</a:t>
            </a: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Vs</a:t>
            </a: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Loading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Apparent weight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+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CFF</a:t>
            </a:r>
          </a:p>
          <a:p>
            <a:pPr>
              <a:spcBef>
                <a:spcPct val="0"/>
              </a:spcBef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Loading =    </a:t>
            </a:r>
            <a:r>
              <a:rPr lang="en-NZ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Vs</a:t>
            </a:r>
          </a:p>
          <a:p>
            <a:pPr>
              <a:spcBef>
                <a:spcPct val="0"/>
              </a:spcBef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NZ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Ice / Damage / Contamination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Disturbs airflow =    </a:t>
            </a:r>
            <a:r>
              <a:rPr lang="en-NZ" altLang="en-US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altLang="en-US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Ice =    </a:t>
            </a: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NZ" altLang="en-US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=    Vs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121" y="514344"/>
            <a:ext cx="8717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Negative factors / 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Increased stall speed</a:t>
            </a:r>
            <a:r>
              <a:rPr lang="en-NZ" sz="16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         </a:t>
            </a:r>
            <a:r>
              <a:rPr lang="en-NZ" sz="16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Positive factors / 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Decreased stall speed</a:t>
            </a:r>
            <a:endParaRPr lang="en-NZ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84494" y="1620074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94575" y="1621955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583951" y="1629906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354592" y="1620460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925567" y="2284294"/>
            <a:ext cx="0" cy="568499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925567" y="2852791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9149703" y="2335380"/>
            <a:ext cx="0" cy="5174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925567" y="2305225"/>
            <a:ext cx="1224136" cy="0"/>
          </a:xfrm>
          <a:prstGeom prst="line">
            <a:avLst/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925567" y="2305225"/>
            <a:ext cx="1224136" cy="5475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77739" y="205275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VCT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25362" y="2827947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77695" y="2116811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593078" y="3906689"/>
            <a:ext cx="0" cy="21552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593078" y="6061905"/>
            <a:ext cx="209935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593080" y="4901406"/>
            <a:ext cx="1049677" cy="1160501"/>
          </a:xfrm>
          <a:prstGeom prst="line">
            <a:avLst/>
          </a:prstGeom>
          <a:ln w="28575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6610722" y="4652053"/>
            <a:ext cx="873438" cy="322212"/>
          </a:xfrm>
          <a:custGeom>
            <a:avLst/>
            <a:gdLst>
              <a:gd name="connsiteX0" fmla="*/ 0 w 1168400"/>
              <a:gd name="connsiteY0" fmla="*/ 369052 h 419852"/>
              <a:gd name="connsiteX1" fmla="*/ 222250 w 1168400"/>
              <a:gd name="connsiteY1" fmla="*/ 178552 h 419852"/>
              <a:gd name="connsiteX2" fmla="*/ 431800 w 1168400"/>
              <a:gd name="connsiteY2" fmla="*/ 51552 h 419852"/>
              <a:gd name="connsiteX3" fmla="*/ 622300 w 1168400"/>
              <a:gd name="connsiteY3" fmla="*/ 752 h 419852"/>
              <a:gd name="connsiteX4" fmla="*/ 793750 w 1168400"/>
              <a:gd name="connsiteY4" fmla="*/ 19802 h 419852"/>
              <a:gd name="connsiteX5" fmla="*/ 793750 w 1168400"/>
              <a:gd name="connsiteY5" fmla="*/ 19802 h 419852"/>
              <a:gd name="connsiteX6" fmla="*/ 920750 w 1168400"/>
              <a:gd name="connsiteY6" fmla="*/ 83302 h 419852"/>
              <a:gd name="connsiteX7" fmla="*/ 1028700 w 1168400"/>
              <a:gd name="connsiteY7" fmla="*/ 184902 h 419852"/>
              <a:gd name="connsiteX8" fmla="*/ 1168400 w 1168400"/>
              <a:gd name="connsiteY8" fmla="*/ 419852 h 41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400" h="419852">
                <a:moveTo>
                  <a:pt x="0" y="369052"/>
                </a:moveTo>
                <a:cubicBezTo>
                  <a:pt x="75141" y="300260"/>
                  <a:pt x="150283" y="231469"/>
                  <a:pt x="222250" y="178552"/>
                </a:cubicBezTo>
                <a:cubicBezTo>
                  <a:pt x="294217" y="125635"/>
                  <a:pt x="365125" y="81185"/>
                  <a:pt x="431800" y="51552"/>
                </a:cubicBezTo>
                <a:cubicBezTo>
                  <a:pt x="498475" y="21919"/>
                  <a:pt x="561975" y="6044"/>
                  <a:pt x="622300" y="752"/>
                </a:cubicBezTo>
                <a:cubicBezTo>
                  <a:pt x="682625" y="-4540"/>
                  <a:pt x="793750" y="19802"/>
                  <a:pt x="793750" y="19802"/>
                </a:cubicBezTo>
                <a:lnTo>
                  <a:pt x="793750" y="19802"/>
                </a:lnTo>
                <a:cubicBezTo>
                  <a:pt x="814917" y="30385"/>
                  <a:pt x="881592" y="55785"/>
                  <a:pt x="920750" y="83302"/>
                </a:cubicBezTo>
                <a:cubicBezTo>
                  <a:pt x="959908" y="110819"/>
                  <a:pt x="987425" y="128810"/>
                  <a:pt x="1028700" y="184902"/>
                </a:cubicBezTo>
                <a:cubicBezTo>
                  <a:pt x="1069975" y="240994"/>
                  <a:pt x="1119187" y="330423"/>
                  <a:pt x="1168400" y="419852"/>
                </a:cubicBezTo>
              </a:path>
            </a:pathLst>
          </a:custGeom>
          <a:noFill/>
          <a:ln w="28575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843266" y="4016525"/>
            <a:ext cx="873438" cy="322212"/>
          </a:xfrm>
          <a:custGeom>
            <a:avLst/>
            <a:gdLst>
              <a:gd name="connsiteX0" fmla="*/ 0 w 1168400"/>
              <a:gd name="connsiteY0" fmla="*/ 369052 h 419852"/>
              <a:gd name="connsiteX1" fmla="*/ 222250 w 1168400"/>
              <a:gd name="connsiteY1" fmla="*/ 178552 h 419852"/>
              <a:gd name="connsiteX2" fmla="*/ 431800 w 1168400"/>
              <a:gd name="connsiteY2" fmla="*/ 51552 h 419852"/>
              <a:gd name="connsiteX3" fmla="*/ 622300 w 1168400"/>
              <a:gd name="connsiteY3" fmla="*/ 752 h 419852"/>
              <a:gd name="connsiteX4" fmla="*/ 793750 w 1168400"/>
              <a:gd name="connsiteY4" fmla="*/ 19802 h 419852"/>
              <a:gd name="connsiteX5" fmla="*/ 793750 w 1168400"/>
              <a:gd name="connsiteY5" fmla="*/ 19802 h 419852"/>
              <a:gd name="connsiteX6" fmla="*/ 920750 w 1168400"/>
              <a:gd name="connsiteY6" fmla="*/ 83302 h 419852"/>
              <a:gd name="connsiteX7" fmla="*/ 1028700 w 1168400"/>
              <a:gd name="connsiteY7" fmla="*/ 184902 h 419852"/>
              <a:gd name="connsiteX8" fmla="*/ 1168400 w 1168400"/>
              <a:gd name="connsiteY8" fmla="*/ 419852 h 41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400" h="419852">
                <a:moveTo>
                  <a:pt x="0" y="369052"/>
                </a:moveTo>
                <a:cubicBezTo>
                  <a:pt x="75141" y="300260"/>
                  <a:pt x="150283" y="231469"/>
                  <a:pt x="222250" y="178552"/>
                </a:cubicBezTo>
                <a:cubicBezTo>
                  <a:pt x="294217" y="125635"/>
                  <a:pt x="365125" y="81185"/>
                  <a:pt x="431800" y="51552"/>
                </a:cubicBezTo>
                <a:cubicBezTo>
                  <a:pt x="498475" y="21919"/>
                  <a:pt x="561975" y="6044"/>
                  <a:pt x="622300" y="752"/>
                </a:cubicBezTo>
                <a:cubicBezTo>
                  <a:pt x="682625" y="-4540"/>
                  <a:pt x="793750" y="19802"/>
                  <a:pt x="793750" y="19802"/>
                </a:cubicBezTo>
                <a:lnTo>
                  <a:pt x="793750" y="19802"/>
                </a:lnTo>
                <a:cubicBezTo>
                  <a:pt x="814917" y="30385"/>
                  <a:pt x="881592" y="55785"/>
                  <a:pt x="920750" y="83302"/>
                </a:cubicBezTo>
                <a:cubicBezTo>
                  <a:pt x="959908" y="110819"/>
                  <a:pt x="987425" y="128810"/>
                  <a:pt x="1028700" y="184902"/>
                </a:cubicBezTo>
                <a:cubicBezTo>
                  <a:pt x="1069975" y="240994"/>
                  <a:pt x="1119187" y="330423"/>
                  <a:pt x="1168400" y="419852"/>
                </a:cubicBezTo>
              </a:path>
            </a:pathLst>
          </a:custGeom>
          <a:noFill/>
          <a:ln w="28575">
            <a:solidFill>
              <a:srgbClr val="00AA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225397" y="4300909"/>
            <a:ext cx="1617871" cy="1760996"/>
          </a:xfrm>
          <a:prstGeom prst="line">
            <a:avLst/>
          </a:prstGeom>
          <a:ln w="28575">
            <a:solidFill>
              <a:srgbClr val="00AA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8792979">
            <a:off x="5845700" y="4525095"/>
            <a:ext cx="11213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Flaps &amp; slats</a:t>
            </a:r>
          </a:p>
        </p:txBody>
      </p:sp>
      <p:sp>
        <p:nvSpPr>
          <p:cNvPr id="45" name="TextBox 44"/>
          <p:cNvSpPr txBox="1"/>
          <p:nvPr/>
        </p:nvSpPr>
        <p:spPr>
          <a:xfrm rot="18803386">
            <a:off x="6080092" y="4805484"/>
            <a:ext cx="882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Plain wing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35525" y="4286695"/>
            <a:ext cx="430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7100307" y="4698777"/>
            <a:ext cx="0" cy="13529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73112" y="6090751"/>
            <a:ext cx="2563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    	                  16   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AOA</a:t>
            </a:r>
            <a:endParaRPr lang="en-NZ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7347322" y="4050705"/>
            <a:ext cx="0" cy="199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 rot="502574">
            <a:off x="7484648" y="3316253"/>
            <a:ext cx="1230424" cy="240761"/>
          </a:xfrm>
          <a:custGeom>
            <a:avLst/>
            <a:gdLst>
              <a:gd name="connsiteX0" fmla="*/ 907073 w 1230424"/>
              <a:gd name="connsiteY0" fmla="*/ 232148 h 240761"/>
              <a:gd name="connsiteX1" fmla="*/ 204214 w 1230424"/>
              <a:gd name="connsiteY1" fmla="*/ 232148 h 240761"/>
              <a:gd name="connsiteX2" fmla="*/ 13145 w 1230424"/>
              <a:gd name="connsiteY2" fmla="*/ 177557 h 240761"/>
              <a:gd name="connsiteX3" fmla="*/ 33616 w 1230424"/>
              <a:gd name="connsiteY3" fmla="*/ 95671 h 240761"/>
              <a:gd name="connsiteX4" fmla="*/ 170094 w 1230424"/>
              <a:gd name="connsiteY4" fmla="*/ 34256 h 240761"/>
              <a:gd name="connsiteX5" fmla="*/ 374811 w 1230424"/>
              <a:gd name="connsiteY5" fmla="*/ 136 h 240761"/>
              <a:gd name="connsiteX6" fmla="*/ 620470 w 1230424"/>
              <a:gd name="connsiteY6" fmla="*/ 27432 h 240761"/>
              <a:gd name="connsiteX7" fmla="*/ 1220972 w 1230424"/>
              <a:gd name="connsiteY7" fmla="*/ 136614 h 240761"/>
              <a:gd name="connsiteX8" fmla="*/ 982136 w 1230424"/>
              <a:gd name="connsiteY8" fmla="*/ 150262 h 240761"/>
              <a:gd name="connsiteX9" fmla="*/ 907073 w 1230424"/>
              <a:gd name="connsiteY9" fmla="*/ 232148 h 24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0424" h="240761">
                <a:moveTo>
                  <a:pt x="907073" y="232148"/>
                </a:moveTo>
                <a:cubicBezTo>
                  <a:pt x="777419" y="245796"/>
                  <a:pt x="353202" y="241247"/>
                  <a:pt x="204214" y="232148"/>
                </a:cubicBezTo>
                <a:cubicBezTo>
                  <a:pt x="55226" y="223049"/>
                  <a:pt x="41578" y="200303"/>
                  <a:pt x="13145" y="177557"/>
                </a:cubicBezTo>
                <a:cubicBezTo>
                  <a:pt x="-15288" y="154811"/>
                  <a:pt x="7458" y="119555"/>
                  <a:pt x="33616" y="95671"/>
                </a:cubicBezTo>
                <a:cubicBezTo>
                  <a:pt x="59774" y="71787"/>
                  <a:pt x="113228" y="50178"/>
                  <a:pt x="170094" y="34256"/>
                </a:cubicBezTo>
                <a:cubicBezTo>
                  <a:pt x="226960" y="18334"/>
                  <a:pt x="299748" y="1273"/>
                  <a:pt x="374811" y="136"/>
                </a:cubicBezTo>
                <a:cubicBezTo>
                  <a:pt x="449874" y="-1001"/>
                  <a:pt x="479443" y="4686"/>
                  <a:pt x="620470" y="27432"/>
                </a:cubicBezTo>
                <a:cubicBezTo>
                  <a:pt x="761497" y="50178"/>
                  <a:pt x="1160694" y="116142"/>
                  <a:pt x="1220972" y="136614"/>
                </a:cubicBezTo>
                <a:cubicBezTo>
                  <a:pt x="1281250" y="157086"/>
                  <a:pt x="1035590" y="135477"/>
                  <a:pt x="982136" y="150262"/>
                </a:cubicBezTo>
                <a:cubicBezTo>
                  <a:pt x="928682" y="165047"/>
                  <a:pt x="1036727" y="218500"/>
                  <a:pt x="907073" y="23214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8761373" y="3669580"/>
            <a:ext cx="224159" cy="233109"/>
          </a:xfrm>
          <a:custGeom>
            <a:avLst/>
            <a:gdLst>
              <a:gd name="connsiteX0" fmla="*/ 222472 w 224159"/>
              <a:gd name="connsiteY0" fmla="*/ 233084 h 233109"/>
              <a:gd name="connsiteX1" fmla="*/ 10932 w 224159"/>
              <a:gd name="connsiteY1" fmla="*/ 35191 h 233109"/>
              <a:gd name="connsiteX2" fmla="*/ 38227 w 224159"/>
              <a:gd name="connsiteY2" fmla="*/ 1072 h 233109"/>
              <a:gd name="connsiteX3" fmla="*/ 106466 w 224159"/>
              <a:gd name="connsiteY3" fmla="*/ 48839 h 233109"/>
              <a:gd name="connsiteX4" fmla="*/ 222472 w 224159"/>
              <a:gd name="connsiteY4" fmla="*/ 233084 h 23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59" h="233109">
                <a:moveTo>
                  <a:pt x="222472" y="233084"/>
                </a:moveTo>
                <a:cubicBezTo>
                  <a:pt x="206550" y="230809"/>
                  <a:pt x="41639" y="73860"/>
                  <a:pt x="10932" y="35191"/>
                </a:cubicBezTo>
                <a:cubicBezTo>
                  <a:pt x="-19775" y="-3478"/>
                  <a:pt x="22305" y="-1203"/>
                  <a:pt x="38227" y="1072"/>
                </a:cubicBezTo>
                <a:cubicBezTo>
                  <a:pt x="54149" y="3347"/>
                  <a:pt x="75759" y="10170"/>
                  <a:pt x="106466" y="48839"/>
                </a:cubicBezTo>
                <a:cubicBezTo>
                  <a:pt x="137173" y="87508"/>
                  <a:pt x="238394" y="235359"/>
                  <a:pt x="222472" y="233084"/>
                </a:cubicBez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7337036" y="3282625"/>
            <a:ext cx="128193" cy="116006"/>
          </a:xfrm>
          <a:custGeom>
            <a:avLst/>
            <a:gdLst>
              <a:gd name="connsiteX0" fmla="*/ 127264 w 128193"/>
              <a:gd name="connsiteY0" fmla="*/ 0 h 116006"/>
              <a:gd name="connsiteX1" fmla="*/ 59026 w 128193"/>
              <a:gd name="connsiteY1" fmla="*/ 61415 h 116006"/>
              <a:gd name="connsiteX2" fmla="*/ 24906 w 128193"/>
              <a:gd name="connsiteY2" fmla="*/ 116006 h 116006"/>
              <a:gd name="connsiteX3" fmla="*/ 4435 w 128193"/>
              <a:gd name="connsiteY3" fmla="*/ 61415 h 116006"/>
              <a:gd name="connsiteX4" fmla="*/ 127264 w 128193"/>
              <a:gd name="connsiteY4" fmla="*/ 0 h 11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193" h="116006">
                <a:moveTo>
                  <a:pt x="127264" y="0"/>
                </a:moveTo>
                <a:cubicBezTo>
                  <a:pt x="136362" y="0"/>
                  <a:pt x="76086" y="42081"/>
                  <a:pt x="59026" y="61415"/>
                </a:cubicBezTo>
                <a:cubicBezTo>
                  <a:pt x="41966" y="80749"/>
                  <a:pt x="34004" y="116006"/>
                  <a:pt x="24906" y="116006"/>
                </a:cubicBezTo>
                <a:cubicBezTo>
                  <a:pt x="15808" y="116006"/>
                  <a:pt x="-10350" y="80749"/>
                  <a:pt x="4435" y="61415"/>
                </a:cubicBezTo>
                <a:cubicBezTo>
                  <a:pt x="19220" y="42081"/>
                  <a:pt x="118166" y="0"/>
                  <a:pt x="127264" y="0"/>
                </a:cubicBez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7005990" y="3210617"/>
            <a:ext cx="2149522" cy="669118"/>
          </a:xfrm>
          <a:custGeom>
            <a:avLst/>
            <a:gdLst>
              <a:gd name="connsiteX0" fmla="*/ 0 w 2149522"/>
              <a:gd name="connsiteY0" fmla="*/ 669118 h 669118"/>
              <a:gd name="connsiteX1" fmla="*/ 511791 w 2149522"/>
              <a:gd name="connsiteY1" fmla="*/ 82265 h 669118"/>
              <a:gd name="connsiteX2" fmla="*/ 941696 w 2149522"/>
              <a:gd name="connsiteY2" fmla="*/ 20850 h 669118"/>
              <a:gd name="connsiteX3" fmla="*/ 1617260 w 2149522"/>
              <a:gd name="connsiteY3" fmla="*/ 239214 h 669118"/>
              <a:gd name="connsiteX4" fmla="*/ 1897039 w 2149522"/>
              <a:gd name="connsiteY4" fmla="*/ 409811 h 669118"/>
              <a:gd name="connsiteX5" fmla="*/ 2149522 w 2149522"/>
              <a:gd name="connsiteY5" fmla="*/ 648647 h 66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522" h="669118">
                <a:moveTo>
                  <a:pt x="0" y="669118"/>
                </a:moveTo>
                <a:cubicBezTo>
                  <a:pt x="177421" y="429714"/>
                  <a:pt x="354842" y="190310"/>
                  <a:pt x="511791" y="82265"/>
                </a:cubicBezTo>
                <a:cubicBezTo>
                  <a:pt x="668740" y="-25780"/>
                  <a:pt x="757451" y="-5308"/>
                  <a:pt x="941696" y="20850"/>
                </a:cubicBezTo>
                <a:cubicBezTo>
                  <a:pt x="1125941" y="47008"/>
                  <a:pt x="1458036" y="174387"/>
                  <a:pt x="1617260" y="239214"/>
                </a:cubicBezTo>
                <a:cubicBezTo>
                  <a:pt x="1776484" y="304041"/>
                  <a:pt x="1808329" y="341572"/>
                  <a:pt x="1897039" y="409811"/>
                </a:cubicBezTo>
                <a:cubicBezTo>
                  <a:pt x="1985749" y="478050"/>
                  <a:pt x="2067635" y="563348"/>
                  <a:pt x="2149522" y="648647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8236235" y="3583883"/>
            <a:ext cx="846161" cy="443619"/>
          </a:xfrm>
          <a:custGeom>
            <a:avLst/>
            <a:gdLst>
              <a:gd name="connsiteX0" fmla="*/ 0 w 846161"/>
              <a:gd name="connsiteY0" fmla="*/ 443619 h 443619"/>
              <a:gd name="connsiteX1" fmla="*/ 272955 w 846161"/>
              <a:gd name="connsiteY1" fmla="*/ 88777 h 443619"/>
              <a:gd name="connsiteX2" fmla="*/ 518615 w 846161"/>
              <a:gd name="connsiteY2" fmla="*/ 13714 h 443619"/>
              <a:gd name="connsiteX3" fmla="*/ 846161 w 846161"/>
              <a:gd name="connsiteY3" fmla="*/ 307141 h 44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161" h="443619">
                <a:moveTo>
                  <a:pt x="0" y="443619"/>
                </a:moveTo>
                <a:cubicBezTo>
                  <a:pt x="93259" y="302023"/>
                  <a:pt x="186519" y="160428"/>
                  <a:pt x="272955" y="88777"/>
                </a:cubicBezTo>
                <a:cubicBezTo>
                  <a:pt x="359391" y="17126"/>
                  <a:pt x="423081" y="-22680"/>
                  <a:pt x="518615" y="13714"/>
                </a:cubicBezTo>
                <a:cubicBezTo>
                  <a:pt x="614149" y="50108"/>
                  <a:pt x="730155" y="178624"/>
                  <a:pt x="846161" y="307141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7506079" y="3376643"/>
            <a:ext cx="1467135" cy="521205"/>
          </a:xfrm>
          <a:custGeom>
            <a:avLst/>
            <a:gdLst>
              <a:gd name="connsiteX0" fmla="*/ 0 w 1467135"/>
              <a:gd name="connsiteY0" fmla="*/ 23062 h 521205"/>
              <a:gd name="connsiteX1" fmla="*/ 170597 w 1467135"/>
              <a:gd name="connsiteY1" fmla="*/ 2590 h 521205"/>
              <a:gd name="connsiteX2" fmla="*/ 348018 w 1467135"/>
              <a:gd name="connsiteY2" fmla="*/ 9414 h 521205"/>
              <a:gd name="connsiteX3" fmla="*/ 716508 w 1467135"/>
              <a:gd name="connsiteY3" fmla="*/ 84477 h 521205"/>
              <a:gd name="connsiteX4" fmla="*/ 1166884 w 1467135"/>
              <a:gd name="connsiteY4" fmla="*/ 214130 h 521205"/>
              <a:gd name="connsiteX5" fmla="*/ 1467135 w 1467135"/>
              <a:gd name="connsiteY5" fmla="*/ 521205 h 52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135" h="521205">
                <a:moveTo>
                  <a:pt x="0" y="23062"/>
                </a:moveTo>
                <a:cubicBezTo>
                  <a:pt x="56297" y="13963"/>
                  <a:pt x="112594" y="4865"/>
                  <a:pt x="170597" y="2590"/>
                </a:cubicBezTo>
                <a:cubicBezTo>
                  <a:pt x="228600" y="315"/>
                  <a:pt x="257033" y="-4234"/>
                  <a:pt x="348018" y="9414"/>
                </a:cubicBezTo>
                <a:cubicBezTo>
                  <a:pt x="439003" y="23062"/>
                  <a:pt x="580030" y="50358"/>
                  <a:pt x="716508" y="84477"/>
                </a:cubicBezTo>
                <a:cubicBezTo>
                  <a:pt x="852986" y="118596"/>
                  <a:pt x="1041780" y="141342"/>
                  <a:pt x="1166884" y="214130"/>
                </a:cubicBezTo>
                <a:cubicBezTo>
                  <a:pt x="1291988" y="286918"/>
                  <a:pt x="1379561" y="404061"/>
                  <a:pt x="1467135" y="521205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6965145" y="3596235"/>
            <a:ext cx="36138" cy="32335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846259" y="3711624"/>
            <a:ext cx="36138" cy="32335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904986" y="3642667"/>
            <a:ext cx="36138" cy="32335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897738" y="1654804"/>
            <a:ext cx="16283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VCT = 1043 - 900</a:t>
            </a:r>
          </a:p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 = 143kg </a:t>
            </a:r>
          </a:p>
        </p:txBody>
      </p:sp>
      <p:sp>
        <p:nvSpPr>
          <p:cNvPr id="2" name="Arc 1"/>
          <p:cNvSpPr/>
          <p:nvPr/>
        </p:nvSpPr>
        <p:spPr>
          <a:xfrm rot="10800000">
            <a:off x="2499904" y="1014824"/>
            <a:ext cx="2304256" cy="2185721"/>
          </a:xfrm>
          <a:prstGeom prst="arc">
            <a:avLst>
              <a:gd name="adj1" fmla="val 11966633"/>
              <a:gd name="adj2" fmla="val 20497236"/>
            </a:avLst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V="1">
            <a:off x="286697" y="2220825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1744554" y="2754902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1945602" y="2212966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768949" y="2758520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3724040" y="2512988"/>
            <a:ext cx="0" cy="51806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3724040" y="3191810"/>
            <a:ext cx="0" cy="499627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3724040" y="2238961"/>
            <a:ext cx="0" cy="274027"/>
          </a:xfrm>
          <a:prstGeom prst="straightConnector1">
            <a:avLst/>
          </a:prstGeom>
          <a:ln w="19050">
            <a:solidFill>
              <a:srgbClr val="1450E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724040" y="3695864"/>
            <a:ext cx="0" cy="24912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780030" y="2166951"/>
            <a:ext cx="592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FD7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FD7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CFF</a:t>
            </a:r>
          </a:p>
        </p:txBody>
      </p:sp>
      <p:sp>
        <p:nvSpPr>
          <p:cNvPr id="130" name="Freeform 129"/>
          <p:cNvSpPr/>
          <p:nvPr/>
        </p:nvSpPr>
        <p:spPr>
          <a:xfrm>
            <a:off x="1921887" y="4612331"/>
            <a:ext cx="1773312" cy="317898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1924366" y="4571907"/>
            <a:ext cx="771098" cy="184387"/>
          </a:xfrm>
          <a:custGeom>
            <a:avLst/>
            <a:gdLst>
              <a:gd name="connsiteX0" fmla="*/ 0 w 771098"/>
              <a:gd name="connsiteY0" fmla="*/ 184387 h 184387"/>
              <a:gd name="connsiteX1" fmla="*/ 27295 w 771098"/>
              <a:gd name="connsiteY1" fmla="*/ 150268 h 184387"/>
              <a:gd name="connsiteX2" fmla="*/ 47767 w 771098"/>
              <a:gd name="connsiteY2" fmla="*/ 143444 h 184387"/>
              <a:gd name="connsiteX3" fmla="*/ 81886 w 771098"/>
              <a:gd name="connsiteY3" fmla="*/ 88853 h 184387"/>
              <a:gd name="connsiteX4" fmla="*/ 122830 w 771098"/>
              <a:gd name="connsiteY4" fmla="*/ 82029 h 184387"/>
              <a:gd name="connsiteX5" fmla="*/ 129654 w 771098"/>
              <a:gd name="connsiteY5" fmla="*/ 54733 h 184387"/>
              <a:gd name="connsiteX6" fmla="*/ 150125 w 771098"/>
              <a:gd name="connsiteY6" fmla="*/ 41086 h 184387"/>
              <a:gd name="connsiteX7" fmla="*/ 211540 w 771098"/>
              <a:gd name="connsiteY7" fmla="*/ 54733 h 184387"/>
              <a:gd name="connsiteX8" fmla="*/ 252484 w 771098"/>
              <a:gd name="connsiteY8" fmla="*/ 61557 h 184387"/>
              <a:gd name="connsiteX9" fmla="*/ 272955 w 771098"/>
              <a:gd name="connsiteY9" fmla="*/ 54733 h 184387"/>
              <a:gd name="connsiteX10" fmla="*/ 313898 w 771098"/>
              <a:gd name="connsiteY10" fmla="*/ 27438 h 184387"/>
              <a:gd name="connsiteX11" fmla="*/ 368489 w 771098"/>
              <a:gd name="connsiteY11" fmla="*/ 20614 h 184387"/>
              <a:gd name="connsiteX12" fmla="*/ 388961 w 771098"/>
              <a:gd name="connsiteY12" fmla="*/ 13790 h 184387"/>
              <a:gd name="connsiteX13" fmla="*/ 409433 w 771098"/>
              <a:gd name="connsiteY13" fmla="*/ 142 h 184387"/>
              <a:gd name="connsiteX14" fmla="*/ 464024 w 771098"/>
              <a:gd name="connsiteY14" fmla="*/ 13790 h 184387"/>
              <a:gd name="connsiteX15" fmla="*/ 539086 w 771098"/>
              <a:gd name="connsiteY15" fmla="*/ 142 h 184387"/>
              <a:gd name="connsiteX16" fmla="*/ 586854 w 771098"/>
              <a:gd name="connsiteY16" fmla="*/ 6966 h 184387"/>
              <a:gd name="connsiteX17" fmla="*/ 627797 w 771098"/>
              <a:gd name="connsiteY17" fmla="*/ 20614 h 184387"/>
              <a:gd name="connsiteX18" fmla="*/ 668740 w 771098"/>
              <a:gd name="connsiteY18" fmla="*/ 6966 h 184387"/>
              <a:gd name="connsiteX19" fmla="*/ 730155 w 771098"/>
              <a:gd name="connsiteY19" fmla="*/ 20614 h 184387"/>
              <a:gd name="connsiteX20" fmla="*/ 743803 w 771098"/>
              <a:gd name="connsiteY20" fmla="*/ 41086 h 184387"/>
              <a:gd name="connsiteX21" fmla="*/ 771098 w 771098"/>
              <a:gd name="connsiteY21" fmla="*/ 47910 h 18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1098" h="184387">
                <a:moveTo>
                  <a:pt x="0" y="184387"/>
                </a:moveTo>
                <a:cubicBezTo>
                  <a:pt x="9098" y="173014"/>
                  <a:pt x="16237" y="159746"/>
                  <a:pt x="27295" y="150268"/>
                </a:cubicBezTo>
                <a:cubicBezTo>
                  <a:pt x="32756" y="145587"/>
                  <a:pt x="43586" y="149297"/>
                  <a:pt x="47767" y="143444"/>
                </a:cubicBezTo>
                <a:cubicBezTo>
                  <a:pt x="70586" y="111498"/>
                  <a:pt x="45696" y="100917"/>
                  <a:pt x="81886" y="88853"/>
                </a:cubicBezTo>
                <a:cubicBezTo>
                  <a:pt x="95012" y="84478"/>
                  <a:pt x="109182" y="84304"/>
                  <a:pt x="122830" y="82029"/>
                </a:cubicBezTo>
                <a:cubicBezTo>
                  <a:pt x="125105" y="72930"/>
                  <a:pt x="124452" y="62537"/>
                  <a:pt x="129654" y="54733"/>
                </a:cubicBezTo>
                <a:cubicBezTo>
                  <a:pt x="134203" y="47909"/>
                  <a:pt x="141974" y="41992"/>
                  <a:pt x="150125" y="41086"/>
                </a:cubicBezTo>
                <a:cubicBezTo>
                  <a:pt x="179671" y="37803"/>
                  <a:pt x="187556" y="49403"/>
                  <a:pt x="211540" y="54733"/>
                </a:cubicBezTo>
                <a:cubicBezTo>
                  <a:pt x="225047" y="57734"/>
                  <a:pt x="238836" y="59282"/>
                  <a:pt x="252484" y="61557"/>
                </a:cubicBezTo>
                <a:cubicBezTo>
                  <a:pt x="259308" y="59282"/>
                  <a:pt x="266667" y="58226"/>
                  <a:pt x="272955" y="54733"/>
                </a:cubicBezTo>
                <a:cubicBezTo>
                  <a:pt x="287293" y="46767"/>
                  <a:pt x="297622" y="29473"/>
                  <a:pt x="313898" y="27438"/>
                </a:cubicBezTo>
                <a:lnTo>
                  <a:pt x="368489" y="20614"/>
                </a:lnTo>
                <a:cubicBezTo>
                  <a:pt x="375313" y="18339"/>
                  <a:pt x="382527" y="17007"/>
                  <a:pt x="388961" y="13790"/>
                </a:cubicBezTo>
                <a:cubicBezTo>
                  <a:pt x="396297" y="10122"/>
                  <a:pt x="401295" y="1159"/>
                  <a:pt x="409433" y="142"/>
                </a:cubicBezTo>
                <a:cubicBezTo>
                  <a:pt x="421410" y="-1355"/>
                  <a:pt x="450656" y="9334"/>
                  <a:pt x="464024" y="13790"/>
                </a:cubicBezTo>
                <a:cubicBezTo>
                  <a:pt x="475118" y="11571"/>
                  <a:pt x="530355" y="142"/>
                  <a:pt x="539086" y="142"/>
                </a:cubicBezTo>
                <a:cubicBezTo>
                  <a:pt x="555170" y="142"/>
                  <a:pt x="570931" y="4691"/>
                  <a:pt x="586854" y="6966"/>
                </a:cubicBezTo>
                <a:cubicBezTo>
                  <a:pt x="600502" y="11515"/>
                  <a:pt x="614149" y="25163"/>
                  <a:pt x="627797" y="20614"/>
                </a:cubicBezTo>
                <a:lnTo>
                  <a:pt x="668740" y="6966"/>
                </a:lnTo>
                <a:cubicBezTo>
                  <a:pt x="669159" y="7036"/>
                  <a:pt x="721313" y="13540"/>
                  <a:pt x="730155" y="20614"/>
                </a:cubicBezTo>
                <a:cubicBezTo>
                  <a:pt x="736559" y="25737"/>
                  <a:pt x="737399" y="35963"/>
                  <a:pt x="743803" y="41086"/>
                </a:cubicBezTo>
                <a:cubicBezTo>
                  <a:pt x="753232" y="48629"/>
                  <a:pt x="761256" y="47910"/>
                  <a:pt x="771098" y="4791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1387830" y="3879735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642799" y="3527651"/>
            <a:ext cx="0" cy="2177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705192" y="3711624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reeform 135"/>
          <p:cNvSpPr/>
          <p:nvPr/>
        </p:nvSpPr>
        <p:spPr>
          <a:xfrm>
            <a:off x="1112326" y="4503811"/>
            <a:ext cx="2599899" cy="245659"/>
          </a:xfrm>
          <a:custGeom>
            <a:avLst/>
            <a:gdLst>
              <a:gd name="connsiteX0" fmla="*/ 0 w 2599899"/>
              <a:gd name="connsiteY0" fmla="*/ 245659 h 245659"/>
              <a:gd name="connsiteX1" fmla="*/ 600502 w 2599899"/>
              <a:gd name="connsiteY1" fmla="*/ 218364 h 245659"/>
              <a:gd name="connsiteX2" fmla="*/ 791570 w 2599899"/>
              <a:gd name="connsiteY2" fmla="*/ 122829 h 245659"/>
              <a:gd name="connsiteX3" fmla="*/ 928048 w 2599899"/>
              <a:gd name="connsiteY3" fmla="*/ 54591 h 245659"/>
              <a:gd name="connsiteX4" fmla="*/ 1125940 w 2599899"/>
              <a:gd name="connsiteY4" fmla="*/ 34119 h 245659"/>
              <a:gd name="connsiteX5" fmla="*/ 1241946 w 2599899"/>
              <a:gd name="connsiteY5" fmla="*/ 6823 h 245659"/>
              <a:gd name="connsiteX6" fmla="*/ 1357952 w 2599899"/>
              <a:gd name="connsiteY6" fmla="*/ 20471 h 245659"/>
              <a:gd name="connsiteX7" fmla="*/ 1487606 w 2599899"/>
              <a:gd name="connsiteY7" fmla="*/ 0 h 245659"/>
              <a:gd name="connsiteX8" fmla="*/ 1637731 w 2599899"/>
              <a:gd name="connsiteY8" fmla="*/ 20471 h 245659"/>
              <a:gd name="connsiteX9" fmla="*/ 1726442 w 2599899"/>
              <a:gd name="connsiteY9" fmla="*/ 54591 h 245659"/>
              <a:gd name="connsiteX10" fmla="*/ 1869743 w 2599899"/>
              <a:gd name="connsiteY10" fmla="*/ 61415 h 245659"/>
              <a:gd name="connsiteX11" fmla="*/ 1951630 w 2599899"/>
              <a:gd name="connsiteY11" fmla="*/ 116006 h 245659"/>
              <a:gd name="connsiteX12" fmla="*/ 2047164 w 2599899"/>
              <a:gd name="connsiteY12" fmla="*/ 150125 h 245659"/>
              <a:gd name="connsiteX13" fmla="*/ 2224585 w 2599899"/>
              <a:gd name="connsiteY13" fmla="*/ 184244 h 245659"/>
              <a:gd name="connsiteX14" fmla="*/ 2599899 w 2599899"/>
              <a:gd name="connsiteY14" fmla="*/ 211540 h 24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99899" h="245659">
                <a:moveTo>
                  <a:pt x="0" y="245659"/>
                </a:moveTo>
                <a:cubicBezTo>
                  <a:pt x="234287" y="242247"/>
                  <a:pt x="468574" y="238836"/>
                  <a:pt x="600502" y="218364"/>
                </a:cubicBezTo>
                <a:cubicBezTo>
                  <a:pt x="732430" y="197892"/>
                  <a:pt x="791570" y="122829"/>
                  <a:pt x="791570" y="122829"/>
                </a:cubicBezTo>
                <a:cubicBezTo>
                  <a:pt x="846161" y="95534"/>
                  <a:pt x="872320" y="69376"/>
                  <a:pt x="928048" y="54591"/>
                </a:cubicBezTo>
                <a:cubicBezTo>
                  <a:pt x="983776" y="39806"/>
                  <a:pt x="1073624" y="42080"/>
                  <a:pt x="1125940" y="34119"/>
                </a:cubicBezTo>
                <a:cubicBezTo>
                  <a:pt x="1178256" y="26158"/>
                  <a:pt x="1203277" y="9098"/>
                  <a:pt x="1241946" y="6823"/>
                </a:cubicBezTo>
                <a:cubicBezTo>
                  <a:pt x="1280615" y="4548"/>
                  <a:pt x="1317009" y="21608"/>
                  <a:pt x="1357952" y="20471"/>
                </a:cubicBezTo>
                <a:cubicBezTo>
                  <a:pt x="1398895" y="19334"/>
                  <a:pt x="1440976" y="0"/>
                  <a:pt x="1487606" y="0"/>
                </a:cubicBezTo>
                <a:cubicBezTo>
                  <a:pt x="1534236" y="0"/>
                  <a:pt x="1597925" y="11373"/>
                  <a:pt x="1637731" y="20471"/>
                </a:cubicBezTo>
                <a:cubicBezTo>
                  <a:pt x="1677537" y="29569"/>
                  <a:pt x="1687773" y="47767"/>
                  <a:pt x="1726442" y="54591"/>
                </a:cubicBezTo>
                <a:cubicBezTo>
                  <a:pt x="1765111" y="61415"/>
                  <a:pt x="1832212" y="51179"/>
                  <a:pt x="1869743" y="61415"/>
                </a:cubicBezTo>
                <a:cubicBezTo>
                  <a:pt x="1907274" y="71651"/>
                  <a:pt x="1922060" y="101221"/>
                  <a:pt x="1951630" y="116006"/>
                </a:cubicBezTo>
                <a:cubicBezTo>
                  <a:pt x="1981200" y="130791"/>
                  <a:pt x="2001672" y="138752"/>
                  <a:pt x="2047164" y="150125"/>
                </a:cubicBezTo>
                <a:cubicBezTo>
                  <a:pt x="2092656" y="161498"/>
                  <a:pt x="2132463" y="174008"/>
                  <a:pt x="2224585" y="184244"/>
                </a:cubicBezTo>
                <a:cubicBezTo>
                  <a:pt x="2316707" y="194480"/>
                  <a:pt x="2458303" y="203010"/>
                  <a:pt x="2599899" y="211540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1184332" y="4749468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328318" y="4749468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1256310" y="4749468"/>
            <a:ext cx="72008" cy="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rc 140"/>
          <p:cNvSpPr/>
          <p:nvPr/>
        </p:nvSpPr>
        <p:spPr>
          <a:xfrm>
            <a:off x="3258396" y="4722410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2" name="Arc 141"/>
          <p:cNvSpPr/>
          <p:nvPr/>
        </p:nvSpPr>
        <p:spPr>
          <a:xfrm flipH="1" flipV="1">
            <a:off x="3047127" y="4554630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4" name="Arc 143"/>
          <p:cNvSpPr/>
          <p:nvPr/>
        </p:nvSpPr>
        <p:spPr>
          <a:xfrm>
            <a:off x="2896841" y="460342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5" name="Arc 144"/>
          <p:cNvSpPr/>
          <p:nvPr/>
        </p:nvSpPr>
        <p:spPr>
          <a:xfrm>
            <a:off x="3432319" y="4725669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8" name="Arc 147"/>
          <p:cNvSpPr/>
          <p:nvPr/>
        </p:nvSpPr>
        <p:spPr>
          <a:xfrm flipH="1" flipV="1">
            <a:off x="3199527" y="4612331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9" name="Arc 148"/>
          <p:cNvSpPr/>
          <p:nvPr/>
        </p:nvSpPr>
        <p:spPr>
          <a:xfrm flipH="1" flipV="1">
            <a:off x="3405670" y="4677460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0" name="Arc 149"/>
          <p:cNvSpPr/>
          <p:nvPr/>
        </p:nvSpPr>
        <p:spPr>
          <a:xfrm flipH="1" flipV="1">
            <a:off x="3591686" y="4684339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2" name="Arc 151"/>
          <p:cNvSpPr/>
          <p:nvPr/>
        </p:nvSpPr>
        <p:spPr>
          <a:xfrm>
            <a:off x="3623191" y="4786213"/>
            <a:ext cx="72008" cy="121338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4" name="Arc 153"/>
          <p:cNvSpPr/>
          <p:nvPr/>
        </p:nvSpPr>
        <p:spPr>
          <a:xfrm flipH="1" flipV="1">
            <a:off x="2759095" y="4498181"/>
            <a:ext cx="76086" cy="144016"/>
          </a:xfrm>
          <a:prstGeom prst="arc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>
          <a:xfrm flipV="1">
            <a:off x="4708834" y="2435824"/>
            <a:ext cx="36004" cy="1080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61">
            <a:extLst>
              <a:ext uri="{FF2B5EF4-FFF2-40B4-BE49-F238E27FC236}">
                <a16:creationId xmlns:a16="http://schemas.microsoft.com/office/drawing/2014/main" id="{3C579111-411D-44B2-91D9-53C3C39BDC1C}"/>
              </a:ext>
            </a:extLst>
          </p:cNvPr>
          <p:cNvSpPr/>
          <p:nvPr/>
        </p:nvSpPr>
        <p:spPr>
          <a:xfrm>
            <a:off x="6796396" y="3143020"/>
            <a:ext cx="2456597" cy="707061"/>
          </a:xfrm>
          <a:custGeom>
            <a:avLst/>
            <a:gdLst>
              <a:gd name="connsiteX0" fmla="*/ 0 w 2456597"/>
              <a:gd name="connsiteY0" fmla="*/ 666118 h 707061"/>
              <a:gd name="connsiteX1" fmla="*/ 580030 w 2456597"/>
              <a:gd name="connsiteY1" fmla="*/ 92912 h 707061"/>
              <a:gd name="connsiteX2" fmla="*/ 1009934 w 2456597"/>
              <a:gd name="connsiteY2" fmla="*/ 4201 h 707061"/>
              <a:gd name="connsiteX3" fmla="*/ 1583140 w 2456597"/>
              <a:gd name="connsiteY3" fmla="*/ 127031 h 707061"/>
              <a:gd name="connsiteX4" fmla="*/ 2122227 w 2456597"/>
              <a:gd name="connsiteY4" fmla="*/ 372691 h 707061"/>
              <a:gd name="connsiteX5" fmla="*/ 2456597 w 2456597"/>
              <a:gd name="connsiteY5" fmla="*/ 707061 h 70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6597" h="707061">
                <a:moveTo>
                  <a:pt x="0" y="666118"/>
                </a:moveTo>
                <a:cubicBezTo>
                  <a:pt x="205854" y="434674"/>
                  <a:pt x="411708" y="203231"/>
                  <a:pt x="580030" y="92912"/>
                </a:cubicBezTo>
                <a:cubicBezTo>
                  <a:pt x="748352" y="-17407"/>
                  <a:pt x="842749" y="-1486"/>
                  <a:pt x="1009934" y="4201"/>
                </a:cubicBezTo>
                <a:cubicBezTo>
                  <a:pt x="1177119" y="9887"/>
                  <a:pt x="1397758" y="65616"/>
                  <a:pt x="1583140" y="127031"/>
                </a:cubicBezTo>
                <a:cubicBezTo>
                  <a:pt x="1768522" y="188446"/>
                  <a:pt x="1976651" y="276019"/>
                  <a:pt x="2122227" y="372691"/>
                </a:cubicBezTo>
                <a:cubicBezTo>
                  <a:pt x="2267803" y="469363"/>
                  <a:pt x="2362200" y="588212"/>
                  <a:pt x="2456597" y="707061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21D51F-54A7-4AE1-84CF-90CB9421272B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THE STALL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1CC93DF-AAC5-4414-A3D2-D9893B0382D6}"/>
              </a:ext>
            </a:extLst>
          </p:cNvPr>
          <p:cNvCxnSpPr/>
          <p:nvPr/>
        </p:nvCxnSpPr>
        <p:spPr>
          <a:xfrm>
            <a:off x="4944291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5166D3C-537B-4BCF-9462-1FAB137FF514}"/>
              </a:ext>
            </a:extLst>
          </p:cNvPr>
          <p:cNvGrpSpPr/>
          <p:nvPr/>
        </p:nvGrpSpPr>
        <p:grpSpPr>
          <a:xfrm flipH="1">
            <a:off x="3174216" y="2935691"/>
            <a:ext cx="806891" cy="274027"/>
            <a:chOff x="2055852" y="4066574"/>
            <a:chExt cx="2390281" cy="811676"/>
          </a:xfrm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5CE2066D-C92B-41D9-BD4C-D3B6AF99C0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0505" y="4066784"/>
              <a:ext cx="102241" cy="5256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3DB540BF-7C52-43B2-81D8-61FD54ED30A5}"/>
                </a:ext>
              </a:extLst>
            </p:cNvPr>
            <p:cNvCxnSpPr/>
            <p:nvPr/>
          </p:nvCxnSpPr>
          <p:spPr>
            <a:xfrm flipH="1">
              <a:off x="4211604" y="4066574"/>
              <a:ext cx="23452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12F7C1F7-8DD7-4063-8E0C-EBA2455823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3340" y="4066574"/>
              <a:ext cx="228264" cy="349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85A01091-400A-4A7A-8166-ACA13D0826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87173" y="4418170"/>
              <a:ext cx="501322" cy="342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6B461A9F-8F37-4E07-BD01-A020C754769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44445" y="4431890"/>
              <a:ext cx="1103270" cy="883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Freeform 71">
              <a:extLst>
                <a:ext uri="{FF2B5EF4-FFF2-40B4-BE49-F238E27FC236}">
                  <a16:creationId xmlns:a16="http://schemas.microsoft.com/office/drawing/2014/main" id="{4D89EBDC-B426-4AD6-BA3B-9D138E193904}"/>
                </a:ext>
              </a:extLst>
            </p:cNvPr>
            <p:cNvSpPr/>
            <p:nvPr/>
          </p:nvSpPr>
          <p:spPr>
            <a:xfrm>
              <a:off x="2643700" y="4333554"/>
              <a:ext cx="599033" cy="97353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0" name="Freeform 74">
              <a:extLst>
                <a:ext uri="{FF2B5EF4-FFF2-40B4-BE49-F238E27FC236}">
                  <a16:creationId xmlns:a16="http://schemas.microsoft.com/office/drawing/2014/main" id="{F3F58F2E-06C1-4345-A34B-C3C989A79FE8}"/>
                </a:ext>
              </a:extLst>
            </p:cNvPr>
            <p:cNvSpPr/>
            <p:nvPr/>
          </p:nvSpPr>
          <p:spPr>
            <a:xfrm>
              <a:off x="2497234" y="4385825"/>
              <a:ext cx="145216" cy="126770"/>
            </a:xfrm>
            <a:custGeom>
              <a:avLst/>
              <a:gdLst>
                <a:gd name="connsiteX0" fmla="*/ 0 w 273133"/>
                <a:gd name="connsiteY0" fmla="*/ 201881 h 201881"/>
                <a:gd name="connsiteX1" fmla="*/ 95003 w 273133"/>
                <a:gd name="connsiteY1" fmla="*/ 112816 h 201881"/>
                <a:gd name="connsiteX2" fmla="*/ 178130 w 273133"/>
                <a:gd name="connsiteY2" fmla="*/ 53439 h 201881"/>
                <a:gd name="connsiteX3" fmla="*/ 273133 w 273133"/>
                <a:gd name="connsiteY3" fmla="*/ 0 h 20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133" h="201881">
                  <a:moveTo>
                    <a:pt x="0" y="201881"/>
                  </a:moveTo>
                  <a:cubicBezTo>
                    <a:pt x="32657" y="169718"/>
                    <a:pt x="65315" y="137556"/>
                    <a:pt x="95003" y="112816"/>
                  </a:cubicBezTo>
                  <a:cubicBezTo>
                    <a:pt x="124691" y="88076"/>
                    <a:pt x="148442" y="72242"/>
                    <a:pt x="178130" y="53439"/>
                  </a:cubicBezTo>
                  <a:cubicBezTo>
                    <a:pt x="207818" y="34636"/>
                    <a:pt x="240475" y="17318"/>
                    <a:pt x="273133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38D8BE77-7FE8-471E-9CC6-FC22548C524E}"/>
                </a:ext>
              </a:extLst>
            </p:cNvPr>
            <p:cNvSpPr/>
            <p:nvPr/>
          </p:nvSpPr>
          <p:spPr>
            <a:xfrm rot="16200000">
              <a:off x="2063729" y="4546516"/>
              <a:ext cx="118936" cy="134690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258A3FE3-E9D4-4181-8F86-1D37AAC49A2C}"/>
                </a:ext>
              </a:extLst>
            </p:cNvPr>
            <p:cNvCxnSpPr>
              <a:cxnSpLocks/>
            </p:cNvCxnSpPr>
            <p:nvPr/>
          </p:nvCxnSpPr>
          <p:spPr>
            <a:xfrm>
              <a:off x="2190542" y="4332638"/>
              <a:ext cx="0" cy="5456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Freeform 39">
              <a:extLst>
                <a:ext uri="{FF2B5EF4-FFF2-40B4-BE49-F238E27FC236}">
                  <a16:creationId xmlns:a16="http://schemas.microsoft.com/office/drawing/2014/main" id="{5D9C596E-D32E-4059-A553-46EE5003761A}"/>
                </a:ext>
              </a:extLst>
            </p:cNvPr>
            <p:cNvSpPr/>
            <p:nvPr/>
          </p:nvSpPr>
          <p:spPr>
            <a:xfrm>
              <a:off x="2198041" y="4513362"/>
              <a:ext cx="295412" cy="45719"/>
            </a:xfrm>
            <a:custGeom>
              <a:avLst/>
              <a:gdLst>
                <a:gd name="connsiteX0" fmla="*/ 748145 w 748145"/>
                <a:gd name="connsiteY0" fmla="*/ 0 h 118754"/>
                <a:gd name="connsiteX1" fmla="*/ 190005 w 748145"/>
                <a:gd name="connsiteY1" fmla="*/ 47502 h 118754"/>
                <a:gd name="connsiteX2" fmla="*/ 0 w 748145"/>
                <a:gd name="connsiteY2" fmla="*/ 118754 h 11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5" h="118754">
                  <a:moveTo>
                    <a:pt x="748145" y="0"/>
                  </a:moveTo>
                  <a:cubicBezTo>
                    <a:pt x="531420" y="13855"/>
                    <a:pt x="314696" y="27710"/>
                    <a:pt x="190005" y="47502"/>
                  </a:cubicBezTo>
                  <a:cubicBezTo>
                    <a:pt x="65314" y="67294"/>
                    <a:pt x="32657" y="93024"/>
                    <a:pt x="0" y="11875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4" name="Freeform 39">
              <a:extLst>
                <a:ext uri="{FF2B5EF4-FFF2-40B4-BE49-F238E27FC236}">
                  <a16:creationId xmlns:a16="http://schemas.microsoft.com/office/drawing/2014/main" id="{F6FE5E03-7F5D-428D-8E24-A53741054B95}"/>
                </a:ext>
              </a:extLst>
            </p:cNvPr>
            <p:cNvSpPr/>
            <p:nvPr/>
          </p:nvSpPr>
          <p:spPr>
            <a:xfrm flipV="1">
              <a:off x="2192761" y="4681713"/>
              <a:ext cx="303200" cy="130539"/>
            </a:xfrm>
            <a:custGeom>
              <a:avLst/>
              <a:gdLst>
                <a:gd name="connsiteX0" fmla="*/ 748145 w 748145"/>
                <a:gd name="connsiteY0" fmla="*/ 0 h 118754"/>
                <a:gd name="connsiteX1" fmla="*/ 190005 w 748145"/>
                <a:gd name="connsiteY1" fmla="*/ 47502 h 118754"/>
                <a:gd name="connsiteX2" fmla="*/ 0 w 748145"/>
                <a:gd name="connsiteY2" fmla="*/ 118754 h 11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5" h="118754">
                  <a:moveTo>
                    <a:pt x="748145" y="0"/>
                  </a:moveTo>
                  <a:cubicBezTo>
                    <a:pt x="531420" y="13855"/>
                    <a:pt x="314696" y="27710"/>
                    <a:pt x="190005" y="47502"/>
                  </a:cubicBezTo>
                  <a:cubicBezTo>
                    <a:pt x="65314" y="67294"/>
                    <a:pt x="32657" y="93024"/>
                    <a:pt x="0" y="11875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0CCEDCC-B5BF-475F-86A2-E461066B1D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3453" y="4812252"/>
              <a:ext cx="5094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DA3B71B-C52A-4CB8-908C-5B56DDBC53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02882" y="4586122"/>
              <a:ext cx="1329044" cy="2248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429AEB3-0947-4F02-B949-5F5610184F9E}"/>
                </a:ext>
              </a:extLst>
            </p:cNvPr>
            <p:cNvSpPr/>
            <p:nvPr/>
          </p:nvSpPr>
          <p:spPr>
            <a:xfrm>
              <a:off x="3981494" y="4515999"/>
              <a:ext cx="364654" cy="4571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05990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413512" y="1200418"/>
            <a:ext cx="1224136" cy="219448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522736" y="1383862"/>
            <a:ext cx="3600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13175" y="1199007"/>
            <a:ext cx="3600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917570" y="1148246"/>
            <a:ext cx="3623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7568" y="1395595"/>
            <a:ext cx="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49616" y="1416442"/>
            <a:ext cx="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349618" y="1272426"/>
            <a:ext cx="3623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2192" y="177053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Even lift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2192" y="3264112"/>
            <a:ext cx="128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Trailing edge, more lift than leading edge.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2192" y="4794864"/>
            <a:ext cx="128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COP 1/3 back from leading edge.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21960" y="2213478"/>
            <a:ext cx="1579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Envelope becomes larger, COP moves forward.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21960" y="4229702"/>
            <a:ext cx="1579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Envelope becomes even larger, COP moves forward.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67480" y="2277488"/>
            <a:ext cx="1456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Pressure envelope reaches its maximum, COP most forward position.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15688" y="4293712"/>
            <a:ext cx="143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Pressure is reduced, COP moves rearward, lift is reduced.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1436586" y="1606769"/>
            <a:ext cx="1241870" cy="595809"/>
            <a:chOff x="1745954" y="1753071"/>
            <a:chExt cx="1241870" cy="595809"/>
          </a:xfrm>
        </p:grpSpPr>
        <p:sp>
          <p:nvSpPr>
            <p:cNvPr id="47" name="Freeform 46"/>
            <p:cNvSpPr/>
            <p:nvPr/>
          </p:nvSpPr>
          <p:spPr>
            <a:xfrm rot="21305721">
              <a:off x="1754821" y="1884751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1745954" y="1753071"/>
              <a:ext cx="612861" cy="595809"/>
            </a:xfrm>
            <a:prstGeom prst="ellipse">
              <a:avLst/>
            </a:pr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374963" y="1753071"/>
              <a:ext cx="612861" cy="595809"/>
            </a:xfrm>
            <a:prstGeom prst="ellipse">
              <a:avLst/>
            </a:pr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60" name="Straight Arrow Connector 59"/>
            <p:cNvCxnSpPr>
              <a:stCxn id="57" idx="0"/>
              <a:endCxn id="57" idx="4"/>
            </p:cNvCxnSpPr>
            <p:nvPr/>
          </p:nvCxnSpPr>
          <p:spPr>
            <a:xfrm>
              <a:off x="2052385" y="1753071"/>
              <a:ext cx="0" cy="59580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8" idx="4"/>
            </p:cNvCxnSpPr>
            <p:nvPr/>
          </p:nvCxnSpPr>
          <p:spPr>
            <a:xfrm flipH="1" flipV="1">
              <a:off x="2680277" y="1772816"/>
              <a:ext cx="1117" cy="5760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1454320" y="3210688"/>
            <a:ext cx="1207988" cy="792088"/>
            <a:chOff x="1763688" y="3356992"/>
            <a:chExt cx="1207988" cy="792088"/>
          </a:xfrm>
        </p:grpSpPr>
        <p:sp>
          <p:nvSpPr>
            <p:cNvPr id="46" name="Freeform 45"/>
            <p:cNvSpPr/>
            <p:nvPr/>
          </p:nvSpPr>
          <p:spPr>
            <a:xfrm>
              <a:off x="1763688" y="3645024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763688" y="3573016"/>
              <a:ext cx="432048" cy="417602"/>
            </a:xfrm>
            <a:prstGeom prst="ellipse">
              <a:avLst/>
            </a:pr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2195736" y="3356992"/>
              <a:ext cx="775940" cy="792088"/>
            </a:xfrm>
            <a:prstGeom prst="ellipse">
              <a:avLst/>
            </a:pr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1978224" y="3573016"/>
              <a:ext cx="0" cy="43204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2583706" y="3356992"/>
              <a:ext cx="1" cy="7920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1382312" y="4649810"/>
            <a:ext cx="1281900" cy="936651"/>
            <a:chOff x="1702828" y="4796112"/>
            <a:chExt cx="1281900" cy="936651"/>
          </a:xfrm>
        </p:grpSpPr>
        <p:sp>
          <p:nvSpPr>
            <p:cNvPr id="45" name="Freeform 44"/>
            <p:cNvSpPr/>
            <p:nvPr/>
          </p:nvSpPr>
          <p:spPr>
            <a:xfrm rot="296360">
              <a:off x="1772602" y="5352731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1702828" y="4796112"/>
              <a:ext cx="1281900" cy="936651"/>
            </a:xfrm>
            <a:custGeom>
              <a:avLst/>
              <a:gdLst>
                <a:gd name="connsiteX0" fmla="*/ 1251912 w 1281900"/>
                <a:gd name="connsiteY0" fmla="*/ 860885 h 936651"/>
                <a:gd name="connsiteX1" fmla="*/ 323865 w 1281900"/>
                <a:gd name="connsiteY1" fmla="*/ 929124 h 936651"/>
                <a:gd name="connsiteX2" fmla="*/ 16790 w 1281900"/>
                <a:gd name="connsiteY2" fmla="*/ 901828 h 936651"/>
                <a:gd name="connsiteX3" fmla="*/ 50909 w 1281900"/>
                <a:gd name="connsiteY3" fmla="*/ 635697 h 936651"/>
                <a:gd name="connsiteX4" fmla="*/ 139620 w 1281900"/>
                <a:gd name="connsiteY4" fmla="*/ 280855 h 936651"/>
                <a:gd name="connsiteX5" fmla="*/ 248802 w 1281900"/>
                <a:gd name="connsiteY5" fmla="*/ 96610 h 936651"/>
                <a:gd name="connsiteX6" fmla="*/ 364808 w 1281900"/>
                <a:gd name="connsiteY6" fmla="*/ 14724 h 936651"/>
                <a:gd name="connsiteX7" fmla="*/ 480814 w 1281900"/>
                <a:gd name="connsiteY7" fmla="*/ 1076 h 936651"/>
                <a:gd name="connsiteX8" fmla="*/ 569524 w 1281900"/>
                <a:gd name="connsiteY8" fmla="*/ 28372 h 936651"/>
                <a:gd name="connsiteX9" fmla="*/ 637763 w 1281900"/>
                <a:gd name="connsiteY9" fmla="*/ 96610 h 936651"/>
                <a:gd name="connsiteX10" fmla="*/ 767417 w 1281900"/>
                <a:gd name="connsiteY10" fmla="*/ 274031 h 936651"/>
                <a:gd name="connsiteX11" fmla="*/ 897071 w 1281900"/>
                <a:gd name="connsiteY11" fmla="*/ 471924 h 936651"/>
                <a:gd name="connsiteX12" fmla="*/ 1040372 w 1281900"/>
                <a:gd name="connsiteY12" fmla="*/ 649345 h 936651"/>
                <a:gd name="connsiteX13" fmla="*/ 1251912 w 1281900"/>
                <a:gd name="connsiteY13" fmla="*/ 860885 h 93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81900" h="936651">
                  <a:moveTo>
                    <a:pt x="1251912" y="860885"/>
                  </a:moveTo>
                  <a:cubicBezTo>
                    <a:pt x="1132494" y="907515"/>
                    <a:pt x="529719" y="922300"/>
                    <a:pt x="323865" y="929124"/>
                  </a:cubicBezTo>
                  <a:cubicBezTo>
                    <a:pt x="118011" y="935948"/>
                    <a:pt x="62283" y="950733"/>
                    <a:pt x="16790" y="901828"/>
                  </a:cubicBezTo>
                  <a:cubicBezTo>
                    <a:pt x="-28703" y="852923"/>
                    <a:pt x="30437" y="739192"/>
                    <a:pt x="50909" y="635697"/>
                  </a:cubicBezTo>
                  <a:cubicBezTo>
                    <a:pt x="71381" y="532202"/>
                    <a:pt x="106638" y="370703"/>
                    <a:pt x="139620" y="280855"/>
                  </a:cubicBezTo>
                  <a:cubicBezTo>
                    <a:pt x="172602" y="191007"/>
                    <a:pt x="211271" y="140965"/>
                    <a:pt x="248802" y="96610"/>
                  </a:cubicBezTo>
                  <a:cubicBezTo>
                    <a:pt x="286333" y="52255"/>
                    <a:pt x="326139" y="30646"/>
                    <a:pt x="364808" y="14724"/>
                  </a:cubicBezTo>
                  <a:cubicBezTo>
                    <a:pt x="403477" y="-1198"/>
                    <a:pt x="446695" y="-1199"/>
                    <a:pt x="480814" y="1076"/>
                  </a:cubicBezTo>
                  <a:cubicBezTo>
                    <a:pt x="514933" y="3351"/>
                    <a:pt x="543366" y="12450"/>
                    <a:pt x="569524" y="28372"/>
                  </a:cubicBezTo>
                  <a:cubicBezTo>
                    <a:pt x="595682" y="44294"/>
                    <a:pt x="604781" y="55667"/>
                    <a:pt x="637763" y="96610"/>
                  </a:cubicBezTo>
                  <a:cubicBezTo>
                    <a:pt x="670745" y="137553"/>
                    <a:pt x="724199" y="211479"/>
                    <a:pt x="767417" y="274031"/>
                  </a:cubicBezTo>
                  <a:cubicBezTo>
                    <a:pt x="810635" y="336583"/>
                    <a:pt x="851578" y="409372"/>
                    <a:pt x="897071" y="471924"/>
                  </a:cubicBezTo>
                  <a:cubicBezTo>
                    <a:pt x="942563" y="534476"/>
                    <a:pt x="981232" y="583381"/>
                    <a:pt x="1040372" y="649345"/>
                  </a:cubicBezTo>
                  <a:cubicBezTo>
                    <a:pt x="1099512" y="715309"/>
                    <a:pt x="1371330" y="814255"/>
                    <a:pt x="1251912" y="860885"/>
                  </a:cubicBezTo>
                  <a:close/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V="1">
              <a:off x="2195735" y="4796112"/>
              <a:ext cx="1" cy="92391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4762120" y="1733746"/>
            <a:ext cx="1292634" cy="1370487"/>
            <a:chOff x="4741014" y="1944056"/>
            <a:chExt cx="1292634" cy="1370487"/>
          </a:xfrm>
        </p:grpSpPr>
        <p:sp>
          <p:nvSpPr>
            <p:cNvPr id="30" name="Freeform 29"/>
            <p:cNvSpPr/>
            <p:nvPr/>
          </p:nvSpPr>
          <p:spPr>
            <a:xfrm rot="737024">
              <a:off x="4825660" y="2900308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4741014" y="1944056"/>
              <a:ext cx="1271146" cy="1370487"/>
            </a:xfrm>
            <a:custGeom>
              <a:avLst/>
              <a:gdLst>
                <a:gd name="connsiteX0" fmla="*/ 1230711 w 1271146"/>
                <a:gd name="connsiteY0" fmla="*/ 1338231 h 1370487"/>
                <a:gd name="connsiteX1" fmla="*/ 275368 w 1271146"/>
                <a:gd name="connsiteY1" fmla="*/ 1345054 h 1370487"/>
                <a:gd name="connsiteX2" fmla="*/ 16061 w 1271146"/>
                <a:gd name="connsiteY2" fmla="*/ 1290463 h 1370487"/>
                <a:gd name="connsiteX3" fmla="*/ 50180 w 1271146"/>
                <a:gd name="connsiteY3" fmla="*/ 969741 h 1370487"/>
                <a:gd name="connsiteX4" fmla="*/ 234425 w 1271146"/>
                <a:gd name="connsiteY4" fmla="*/ 157699 h 1370487"/>
                <a:gd name="connsiteX5" fmla="*/ 459613 w 1271146"/>
                <a:gd name="connsiteY5" fmla="*/ 750 h 1370487"/>
                <a:gd name="connsiteX6" fmla="*/ 637034 w 1271146"/>
                <a:gd name="connsiteY6" fmla="*/ 116756 h 1370487"/>
                <a:gd name="connsiteX7" fmla="*/ 875869 w 1271146"/>
                <a:gd name="connsiteY7" fmla="*/ 498893 h 1370487"/>
                <a:gd name="connsiteX8" fmla="*/ 1073762 w 1271146"/>
                <a:gd name="connsiteY8" fmla="*/ 962917 h 1370487"/>
                <a:gd name="connsiteX9" fmla="*/ 1230711 w 1271146"/>
                <a:gd name="connsiteY9" fmla="*/ 1338231 h 137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1146" h="1370487">
                  <a:moveTo>
                    <a:pt x="1230711" y="1338231"/>
                  </a:moveTo>
                  <a:cubicBezTo>
                    <a:pt x="1097645" y="1401921"/>
                    <a:pt x="477810" y="1353015"/>
                    <a:pt x="275368" y="1345054"/>
                  </a:cubicBezTo>
                  <a:cubicBezTo>
                    <a:pt x="72926" y="1337093"/>
                    <a:pt x="53592" y="1353015"/>
                    <a:pt x="16061" y="1290463"/>
                  </a:cubicBezTo>
                  <a:cubicBezTo>
                    <a:pt x="-21470" y="1227911"/>
                    <a:pt x="13786" y="1158535"/>
                    <a:pt x="50180" y="969741"/>
                  </a:cubicBezTo>
                  <a:cubicBezTo>
                    <a:pt x="86574" y="780947"/>
                    <a:pt x="166186" y="319197"/>
                    <a:pt x="234425" y="157699"/>
                  </a:cubicBezTo>
                  <a:cubicBezTo>
                    <a:pt x="302664" y="-3799"/>
                    <a:pt x="392511" y="7574"/>
                    <a:pt x="459613" y="750"/>
                  </a:cubicBezTo>
                  <a:cubicBezTo>
                    <a:pt x="526714" y="-6074"/>
                    <a:pt x="567658" y="33732"/>
                    <a:pt x="637034" y="116756"/>
                  </a:cubicBezTo>
                  <a:cubicBezTo>
                    <a:pt x="706410" y="199780"/>
                    <a:pt x="803081" y="357866"/>
                    <a:pt x="875869" y="498893"/>
                  </a:cubicBezTo>
                  <a:cubicBezTo>
                    <a:pt x="948657" y="639920"/>
                    <a:pt x="1016896" y="824165"/>
                    <a:pt x="1073762" y="962917"/>
                  </a:cubicBezTo>
                  <a:cubicBezTo>
                    <a:pt x="1130628" y="1101669"/>
                    <a:pt x="1363777" y="1274541"/>
                    <a:pt x="1230711" y="1338231"/>
                  </a:cubicBezTo>
                  <a:close/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5220072" y="1964691"/>
              <a:ext cx="1" cy="132029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834128" y="3434713"/>
            <a:ext cx="1274582" cy="1728192"/>
            <a:chOff x="4753831" y="3645025"/>
            <a:chExt cx="1274582" cy="1728192"/>
          </a:xfrm>
        </p:grpSpPr>
        <p:sp>
          <p:nvSpPr>
            <p:cNvPr id="44" name="Freeform 43"/>
            <p:cNvSpPr/>
            <p:nvPr/>
          </p:nvSpPr>
          <p:spPr>
            <a:xfrm rot="1174523">
              <a:off x="4820425" y="4847190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82" name="Freeform 81"/>
            <p:cNvSpPr/>
            <p:nvPr/>
          </p:nvSpPr>
          <p:spPr>
            <a:xfrm>
              <a:off x="4753831" y="3645025"/>
              <a:ext cx="1231963" cy="1728192"/>
            </a:xfrm>
            <a:custGeom>
              <a:avLst/>
              <a:gdLst>
                <a:gd name="connsiteX0" fmla="*/ 1230711 w 1271146"/>
                <a:gd name="connsiteY0" fmla="*/ 1338231 h 1370487"/>
                <a:gd name="connsiteX1" fmla="*/ 275368 w 1271146"/>
                <a:gd name="connsiteY1" fmla="*/ 1345054 h 1370487"/>
                <a:gd name="connsiteX2" fmla="*/ 16061 w 1271146"/>
                <a:gd name="connsiteY2" fmla="*/ 1290463 h 1370487"/>
                <a:gd name="connsiteX3" fmla="*/ 50180 w 1271146"/>
                <a:gd name="connsiteY3" fmla="*/ 969741 h 1370487"/>
                <a:gd name="connsiteX4" fmla="*/ 234425 w 1271146"/>
                <a:gd name="connsiteY4" fmla="*/ 157699 h 1370487"/>
                <a:gd name="connsiteX5" fmla="*/ 459613 w 1271146"/>
                <a:gd name="connsiteY5" fmla="*/ 750 h 1370487"/>
                <a:gd name="connsiteX6" fmla="*/ 637034 w 1271146"/>
                <a:gd name="connsiteY6" fmla="*/ 116756 h 1370487"/>
                <a:gd name="connsiteX7" fmla="*/ 875869 w 1271146"/>
                <a:gd name="connsiteY7" fmla="*/ 498893 h 1370487"/>
                <a:gd name="connsiteX8" fmla="*/ 1073762 w 1271146"/>
                <a:gd name="connsiteY8" fmla="*/ 962917 h 1370487"/>
                <a:gd name="connsiteX9" fmla="*/ 1230711 w 1271146"/>
                <a:gd name="connsiteY9" fmla="*/ 1338231 h 137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1146" h="1370487">
                  <a:moveTo>
                    <a:pt x="1230711" y="1338231"/>
                  </a:moveTo>
                  <a:cubicBezTo>
                    <a:pt x="1097645" y="1401921"/>
                    <a:pt x="477810" y="1353015"/>
                    <a:pt x="275368" y="1345054"/>
                  </a:cubicBezTo>
                  <a:cubicBezTo>
                    <a:pt x="72926" y="1337093"/>
                    <a:pt x="53592" y="1353015"/>
                    <a:pt x="16061" y="1290463"/>
                  </a:cubicBezTo>
                  <a:cubicBezTo>
                    <a:pt x="-21470" y="1227911"/>
                    <a:pt x="13786" y="1158535"/>
                    <a:pt x="50180" y="969741"/>
                  </a:cubicBezTo>
                  <a:cubicBezTo>
                    <a:pt x="86574" y="780947"/>
                    <a:pt x="166186" y="319197"/>
                    <a:pt x="234425" y="157699"/>
                  </a:cubicBezTo>
                  <a:cubicBezTo>
                    <a:pt x="302664" y="-3799"/>
                    <a:pt x="392511" y="7574"/>
                    <a:pt x="459613" y="750"/>
                  </a:cubicBezTo>
                  <a:cubicBezTo>
                    <a:pt x="526714" y="-6074"/>
                    <a:pt x="567658" y="33732"/>
                    <a:pt x="637034" y="116756"/>
                  </a:cubicBezTo>
                  <a:cubicBezTo>
                    <a:pt x="706410" y="199780"/>
                    <a:pt x="803081" y="357866"/>
                    <a:pt x="875869" y="498893"/>
                  </a:cubicBezTo>
                  <a:cubicBezTo>
                    <a:pt x="948657" y="639920"/>
                    <a:pt x="1016896" y="824165"/>
                    <a:pt x="1073762" y="962917"/>
                  </a:cubicBezTo>
                  <a:cubicBezTo>
                    <a:pt x="1130628" y="1101669"/>
                    <a:pt x="1363777" y="1274541"/>
                    <a:pt x="1230711" y="1338231"/>
                  </a:cubicBezTo>
                  <a:close/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5148064" y="3666336"/>
              <a:ext cx="0" cy="163487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8035632" y="1432253"/>
            <a:ext cx="1219696" cy="1903513"/>
            <a:chOff x="7457077" y="1578555"/>
            <a:chExt cx="1219696" cy="1903513"/>
          </a:xfrm>
        </p:grpSpPr>
        <p:sp>
          <p:nvSpPr>
            <p:cNvPr id="42" name="Freeform 41"/>
            <p:cNvSpPr/>
            <p:nvPr/>
          </p:nvSpPr>
          <p:spPr>
            <a:xfrm rot="1461297">
              <a:off x="7468785" y="2932310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7740352" y="1595345"/>
              <a:ext cx="0" cy="187220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reeform 94"/>
            <p:cNvSpPr/>
            <p:nvPr/>
          </p:nvSpPr>
          <p:spPr>
            <a:xfrm>
              <a:off x="7457077" y="1578555"/>
              <a:ext cx="1126351" cy="1903513"/>
            </a:xfrm>
            <a:custGeom>
              <a:avLst/>
              <a:gdLst>
                <a:gd name="connsiteX0" fmla="*/ 1100069 w 1126351"/>
                <a:gd name="connsiteY0" fmla="*/ 1847033 h 1903513"/>
                <a:gd name="connsiteX1" fmla="*/ 281204 w 1126351"/>
                <a:gd name="connsiteY1" fmla="*/ 1894800 h 1903513"/>
                <a:gd name="connsiteX2" fmla="*/ 69663 w 1126351"/>
                <a:gd name="connsiteY2" fmla="*/ 1894800 h 1903513"/>
                <a:gd name="connsiteX3" fmla="*/ 15072 w 1126351"/>
                <a:gd name="connsiteY3" fmla="*/ 1806090 h 1903513"/>
                <a:gd name="connsiteX4" fmla="*/ 1424 w 1126351"/>
                <a:gd name="connsiteY4" fmla="*/ 1635493 h 1903513"/>
                <a:gd name="connsiteX5" fmla="*/ 42368 w 1126351"/>
                <a:gd name="connsiteY5" fmla="*/ 1260179 h 1903513"/>
                <a:gd name="connsiteX6" fmla="*/ 103783 w 1126351"/>
                <a:gd name="connsiteY6" fmla="*/ 182006 h 1903513"/>
                <a:gd name="connsiteX7" fmla="*/ 294851 w 1126351"/>
                <a:gd name="connsiteY7" fmla="*/ 4585 h 1903513"/>
                <a:gd name="connsiteX8" fmla="*/ 465448 w 1126351"/>
                <a:gd name="connsiteY8" fmla="*/ 222949 h 1903513"/>
                <a:gd name="connsiteX9" fmla="*/ 881705 w 1126351"/>
                <a:gd name="connsiteY9" fmla="*/ 1369361 h 1903513"/>
                <a:gd name="connsiteX10" fmla="*/ 1100069 w 1126351"/>
                <a:gd name="connsiteY10" fmla="*/ 1847033 h 190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6351" h="1903513">
                  <a:moveTo>
                    <a:pt x="1100069" y="1847033"/>
                  </a:moveTo>
                  <a:cubicBezTo>
                    <a:pt x="999985" y="1934606"/>
                    <a:pt x="452938" y="1886839"/>
                    <a:pt x="281204" y="1894800"/>
                  </a:cubicBezTo>
                  <a:cubicBezTo>
                    <a:pt x="109470" y="1902761"/>
                    <a:pt x="114018" y="1909585"/>
                    <a:pt x="69663" y="1894800"/>
                  </a:cubicBezTo>
                  <a:cubicBezTo>
                    <a:pt x="25308" y="1880015"/>
                    <a:pt x="26445" y="1849308"/>
                    <a:pt x="15072" y="1806090"/>
                  </a:cubicBezTo>
                  <a:cubicBezTo>
                    <a:pt x="3699" y="1762872"/>
                    <a:pt x="-3125" y="1726478"/>
                    <a:pt x="1424" y="1635493"/>
                  </a:cubicBezTo>
                  <a:cubicBezTo>
                    <a:pt x="5973" y="1544508"/>
                    <a:pt x="25308" y="1502427"/>
                    <a:pt x="42368" y="1260179"/>
                  </a:cubicBezTo>
                  <a:cubicBezTo>
                    <a:pt x="59428" y="1017931"/>
                    <a:pt x="61703" y="391272"/>
                    <a:pt x="103783" y="182006"/>
                  </a:cubicBezTo>
                  <a:cubicBezTo>
                    <a:pt x="145863" y="-27260"/>
                    <a:pt x="234573" y="-2239"/>
                    <a:pt x="294851" y="4585"/>
                  </a:cubicBezTo>
                  <a:cubicBezTo>
                    <a:pt x="355129" y="11409"/>
                    <a:pt x="367639" y="-4514"/>
                    <a:pt x="465448" y="222949"/>
                  </a:cubicBezTo>
                  <a:cubicBezTo>
                    <a:pt x="563257" y="450412"/>
                    <a:pt x="773660" y="1099818"/>
                    <a:pt x="881705" y="1369361"/>
                  </a:cubicBezTo>
                  <a:cubicBezTo>
                    <a:pt x="989750" y="1638904"/>
                    <a:pt x="1200153" y="1759460"/>
                    <a:pt x="1100069" y="1847033"/>
                  </a:cubicBezTo>
                  <a:close/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8107640" y="4208851"/>
            <a:ext cx="1207988" cy="1102015"/>
            <a:chOff x="7486622" y="4355153"/>
            <a:chExt cx="1207988" cy="1102015"/>
          </a:xfrm>
        </p:grpSpPr>
        <p:sp>
          <p:nvSpPr>
            <p:cNvPr id="43" name="Freeform 42"/>
            <p:cNvSpPr/>
            <p:nvPr/>
          </p:nvSpPr>
          <p:spPr>
            <a:xfrm rot="1835997">
              <a:off x="7486622" y="4870542"/>
              <a:ext cx="1207988" cy="259140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96" name="Freeform 95"/>
            <p:cNvSpPr/>
            <p:nvPr/>
          </p:nvSpPr>
          <p:spPr>
            <a:xfrm>
              <a:off x="7526845" y="4355153"/>
              <a:ext cx="1016934" cy="1102015"/>
            </a:xfrm>
            <a:custGeom>
              <a:avLst/>
              <a:gdLst>
                <a:gd name="connsiteX0" fmla="*/ 1016654 w 1016934"/>
                <a:gd name="connsiteY0" fmla="*/ 1056184 h 1102015"/>
                <a:gd name="connsiteX1" fmla="*/ 736874 w 1016934"/>
                <a:gd name="connsiteY1" fmla="*/ 1049360 h 1102015"/>
                <a:gd name="connsiteX2" fmla="*/ 88606 w 1016934"/>
                <a:gd name="connsiteY2" fmla="*/ 885587 h 1102015"/>
                <a:gd name="connsiteX3" fmla="*/ 6719 w 1016934"/>
                <a:gd name="connsiteY3" fmla="*/ 353325 h 1102015"/>
                <a:gd name="connsiteX4" fmla="*/ 95430 w 1016934"/>
                <a:gd name="connsiteY4" fmla="*/ 87193 h 1102015"/>
                <a:gd name="connsiteX5" fmla="*/ 218259 w 1016934"/>
                <a:gd name="connsiteY5" fmla="*/ 5307 h 1102015"/>
                <a:gd name="connsiteX6" fmla="*/ 382033 w 1016934"/>
                <a:gd name="connsiteY6" fmla="*/ 25778 h 1102015"/>
                <a:gd name="connsiteX7" fmla="*/ 566277 w 1016934"/>
                <a:gd name="connsiteY7" fmla="*/ 169080 h 1102015"/>
                <a:gd name="connsiteX8" fmla="*/ 784642 w 1016934"/>
                <a:gd name="connsiteY8" fmla="*/ 496626 h 1102015"/>
                <a:gd name="connsiteX9" fmla="*/ 1016654 w 1016934"/>
                <a:gd name="connsiteY9" fmla="*/ 1056184 h 110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6934" h="1102015">
                  <a:moveTo>
                    <a:pt x="1016654" y="1056184"/>
                  </a:moveTo>
                  <a:cubicBezTo>
                    <a:pt x="1008693" y="1148306"/>
                    <a:pt x="891549" y="1077793"/>
                    <a:pt x="736874" y="1049360"/>
                  </a:cubicBezTo>
                  <a:cubicBezTo>
                    <a:pt x="582199" y="1020927"/>
                    <a:pt x="210298" y="1001593"/>
                    <a:pt x="88606" y="885587"/>
                  </a:cubicBezTo>
                  <a:cubicBezTo>
                    <a:pt x="-33087" y="769581"/>
                    <a:pt x="5582" y="486391"/>
                    <a:pt x="6719" y="353325"/>
                  </a:cubicBezTo>
                  <a:cubicBezTo>
                    <a:pt x="7856" y="220259"/>
                    <a:pt x="60173" y="145196"/>
                    <a:pt x="95430" y="87193"/>
                  </a:cubicBezTo>
                  <a:cubicBezTo>
                    <a:pt x="130687" y="29190"/>
                    <a:pt x="170492" y="15543"/>
                    <a:pt x="218259" y="5307"/>
                  </a:cubicBezTo>
                  <a:cubicBezTo>
                    <a:pt x="266026" y="-4929"/>
                    <a:pt x="324030" y="-1517"/>
                    <a:pt x="382033" y="25778"/>
                  </a:cubicBezTo>
                  <a:cubicBezTo>
                    <a:pt x="440036" y="53073"/>
                    <a:pt x="499176" y="90605"/>
                    <a:pt x="566277" y="169080"/>
                  </a:cubicBezTo>
                  <a:cubicBezTo>
                    <a:pt x="633378" y="247555"/>
                    <a:pt x="708442" y="348775"/>
                    <a:pt x="784642" y="496626"/>
                  </a:cubicBezTo>
                  <a:cubicBezTo>
                    <a:pt x="860842" y="644477"/>
                    <a:pt x="1024615" y="964062"/>
                    <a:pt x="1016654" y="1056184"/>
                  </a:cubicBezTo>
                  <a:close/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8072778" y="4523153"/>
              <a:ext cx="1" cy="85190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2678456" y="1770529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-4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78456" y="3570729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0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678456" y="5320407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4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21092" y="2858649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8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038826" y="4874873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12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115752" y="2922657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16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115752" y="4938881"/>
            <a:ext cx="630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20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21960" y="5568729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Summary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Up to 16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AOA    -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COP moves forward and is unstable. 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Beyond 16AOA -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COP moves rearward and is stable.</a:t>
            </a:r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4" name="TextBox 2"/>
          <p:cNvSpPr txBox="1">
            <a:spLocks noChangeArrowheads="1"/>
          </p:cNvSpPr>
          <p:nvPr/>
        </p:nvSpPr>
        <p:spPr bwMode="auto">
          <a:xfrm>
            <a:off x="1690563" y="512184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pressure distribution around the aerofoil vs AoA.</a:t>
            </a:r>
          </a:p>
        </p:txBody>
      </p:sp>
      <p:sp>
        <p:nvSpPr>
          <p:cNvPr id="67" name="TextBox 2"/>
          <p:cNvSpPr txBox="1">
            <a:spLocks noChangeArrowheads="1"/>
          </p:cNvSpPr>
          <p:nvPr/>
        </p:nvSpPr>
        <p:spPr bwMode="auto">
          <a:xfrm>
            <a:off x="4260244" y="863180"/>
            <a:ext cx="15306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05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Pressure sensors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5ECA533-4D63-4EA4-ACF9-2B4503B5A688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PRESSURE DISTRIBUTION</a:t>
            </a:r>
          </a:p>
        </p:txBody>
      </p:sp>
    </p:spTree>
    <p:extLst>
      <p:ext uri="{BB962C8B-B14F-4D97-AF65-F5344CB8AC3E}">
        <p14:creationId xmlns:p14="http://schemas.microsoft.com/office/powerpoint/2010/main" val="375696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846</Words>
  <Application>Microsoft Office PowerPoint</Application>
  <PresentationFormat>A4 Paper (210x297 mm)</PresentationFormat>
  <Paragraphs>237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Murray</dc:creator>
  <cp:lastModifiedBy>Jonathan Murray</cp:lastModifiedBy>
  <cp:revision>47</cp:revision>
  <cp:lastPrinted>2022-01-21T09:48:29Z</cp:lastPrinted>
  <dcterms:created xsi:type="dcterms:W3CDTF">2021-06-20T07:34:27Z</dcterms:created>
  <dcterms:modified xsi:type="dcterms:W3CDTF">2022-01-21T09:53:15Z</dcterms:modified>
</cp:coreProperties>
</file>