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0E6"/>
    <a:srgbClr val="00BE28"/>
    <a:srgbClr val="E3E3E3"/>
    <a:srgbClr val="EBEBEB"/>
    <a:srgbClr val="E1E1E1"/>
    <a:srgbClr val="E8E8E8"/>
    <a:srgbClr val="E6E6FF"/>
    <a:srgbClr val="F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0902D-E423-4D5F-A0FD-27552C1673E1}" v="60" dt="2021-10-21T20:23:13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Murray" userId="b9434b7d7e5ecf5a" providerId="LiveId" clId="{5950902D-E423-4D5F-A0FD-27552C1673E1}"/>
    <pc:docChg chg="custSel addSld delSld modSld">
      <pc:chgData name="Jonathan Murray" userId="b9434b7d7e5ecf5a" providerId="LiveId" clId="{5950902D-E423-4D5F-A0FD-27552C1673E1}" dt="2021-10-21T20:23:13.559" v="88" actId="20577"/>
      <pc:docMkLst>
        <pc:docMk/>
      </pc:docMkLst>
      <pc:sldChg chg="del">
        <pc:chgData name="Jonathan Murray" userId="b9434b7d7e5ecf5a" providerId="LiveId" clId="{5950902D-E423-4D5F-A0FD-27552C1673E1}" dt="2021-10-21T20:20:04.946" v="43" actId="47"/>
        <pc:sldMkLst>
          <pc:docMk/>
          <pc:sldMk cId="1165794109" sldId="258"/>
        </pc:sldMkLst>
      </pc:sldChg>
      <pc:sldChg chg="addSp delSp modSp mod modAnim">
        <pc:chgData name="Jonathan Murray" userId="b9434b7d7e5ecf5a" providerId="LiveId" clId="{5950902D-E423-4D5F-A0FD-27552C1673E1}" dt="2021-10-21T20:23:08.445" v="86" actId="20577"/>
        <pc:sldMkLst>
          <pc:docMk/>
          <pc:sldMk cId="1846149784" sldId="259"/>
        </pc:sldMkLst>
        <pc:spChg chg="del">
          <ac:chgData name="Jonathan Murray" userId="b9434b7d7e5ecf5a" providerId="LiveId" clId="{5950902D-E423-4D5F-A0FD-27552C1673E1}" dt="2021-10-21T20:20:29.664" v="44" actId="478"/>
          <ac:spMkLst>
            <pc:docMk/>
            <pc:sldMk cId="1846149784" sldId="259"/>
            <ac:spMk id="5" creationId="{00000000-0000-0000-0000-000000000000}"/>
          </ac:spMkLst>
        </pc:spChg>
        <pc:spChg chg="del">
          <ac:chgData name="Jonathan Murray" userId="b9434b7d7e5ecf5a" providerId="LiveId" clId="{5950902D-E423-4D5F-A0FD-27552C1673E1}" dt="2021-10-21T20:20:29.664" v="44" actId="478"/>
          <ac:spMkLst>
            <pc:docMk/>
            <pc:sldMk cId="1846149784" sldId="259"/>
            <ac:spMk id="6" creationId="{00000000-0000-0000-0000-000000000000}"/>
          </ac:spMkLst>
        </pc:spChg>
        <pc:spChg chg="add mod">
          <ac:chgData name="Jonathan Murray" userId="b9434b7d7e5ecf5a" providerId="LiveId" clId="{5950902D-E423-4D5F-A0FD-27552C1673E1}" dt="2021-10-21T20:20:37.997" v="45"/>
          <ac:spMkLst>
            <pc:docMk/>
            <pc:sldMk cId="1846149784" sldId="259"/>
            <ac:spMk id="7" creationId="{6B087939-FEDD-40AB-A365-46501E6C7BCC}"/>
          </ac:spMkLst>
        </pc:spChg>
        <pc:spChg chg="add mod">
          <ac:chgData name="Jonathan Murray" userId="b9434b7d7e5ecf5a" providerId="LiveId" clId="{5950902D-E423-4D5F-A0FD-27552C1673E1}" dt="2021-10-21T20:20:53.606" v="75" actId="20577"/>
          <ac:spMkLst>
            <pc:docMk/>
            <pc:sldMk cId="1846149784" sldId="259"/>
            <ac:spMk id="8" creationId="{98825F04-1595-45FC-B461-2CBD637E9DE3}"/>
          </ac:spMkLst>
        </pc:spChg>
        <pc:spChg chg="mod">
          <ac:chgData name="Jonathan Murray" userId="b9434b7d7e5ecf5a" providerId="LiveId" clId="{5950902D-E423-4D5F-A0FD-27552C1673E1}" dt="2021-10-21T20:23:08.445" v="86" actId="20577"/>
          <ac:spMkLst>
            <pc:docMk/>
            <pc:sldMk cId="1846149784" sldId="259"/>
            <ac:spMk id="72707" creationId="{00000000-0000-0000-0000-000000000000}"/>
          </ac:spMkLst>
        </pc:spChg>
        <pc:picChg chg="del">
          <ac:chgData name="Jonathan Murray" userId="b9434b7d7e5ecf5a" providerId="LiveId" clId="{5950902D-E423-4D5F-A0FD-27552C1673E1}" dt="2021-10-21T20:20:29.664" v="44" actId="478"/>
          <ac:picMkLst>
            <pc:docMk/>
            <pc:sldMk cId="1846149784" sldId="259"/>
            <ac:picMk id="4" creationId="{00000000-0000-0000-0000-000000000000}"/>
          </ac:picMkLst>
        </pc:picChg>
        <pc:cxnChg chg="add mod">
          <ac:chgData name="Jonathan Murray" userId="b9434b7d7e5ecf5a" providerId="LiveId" clId="{5950902D-E423-4D5F-A0FD-27552C1673E1}" dt="2021-10-21T20:20:37.997" v="45"/>
          <ac:cxnSpMkLst>
            <pc:docMk/>
            <pc:sldMk cId="1846149784" sldId="259"/>
            <ac:cxnSpMk id="9" creationId="{168C6A67-A96C-4276-9029-6692C43CA11C}"/>
          </ac:cxnSpMkLst>
        </pc:cxnChg>
      </pc:sldChg>
      <pc:sldChg chg="modSp">
        <pc:chgData name="Jonathan Murray" userId="b9434b7d7e5ecf5a" providerId="LiveId" clId="{5950902D-E423-4D5F-A0FD-27552C1673E1}" dt="2021-10-21T20:23:13.559" v="88" actId="20577"/>
        <pc:sldMkLst>
          <pc:docMk/>
          <pc:sldMk cId="4045603642" sldId="260"/>
        </pc:sldMkLst>
        <pc:spChg chg="mod">
          <ac:chgData name="Jonathan Murray" userId="b9434b7d7e5ecf5a" providerId="LiveId" clId="{5950902D-E423-4D5F-A0FD-27552C1673E1}" dt="2021-10-21T20:23:13.559" v="88" actId="20577"/>
          <ac:spMkLst>
            <pc:docMk/>
            <pc:sldMk cId="4045603642" sldId="260"/>
            <ac:spMk id="54476" creationId="{00000000-0000-0000-0000-000000000000}"/>
          </ac:spMkLst>
        </pc:spChg>
      </pc:sldChg>
      <pc:sldChg chg="del">
        <pc:chgData name="Jonathan Murray" userId="b9434b7d7e5ecf5a" providerId="LiveId" clId="{5950902D-E423-4D5F-A0FD-27552C1673E1}" dt="2021-10-21T20:17:47.636" v="30" actId="47"/>
        <pc:sldMkLst>
          <pc:docMk/>
          <pc:sldMk cId="398454857" sldId="277"/>
        </pc:sldMkLst>
      </pc:sldChg>
      <pc:sldChg chg="addSp delSp modSp add mod">
        <pc:chgData name="Jonathan Murray" userId="b9434b7d7e5ecf5a" providerId="LiveId" clId="{5950902D-E423-4D5F-A0FD-27552C1673E1}" dt="2021-10-21T20:17:36.985" v="29" actId="167"/>
        <pc:sldMkLst>
          <pc:docMk/>
          <pc:sldMk cId="840251136" sldId="283"/>
        </pc:sldMkLst>
        <pc:spChg chg="mod">
          <ac:chgData name="Jonathan Murray" userId="b9434b7d7e5ecf5a" providerId="LiveId" clId="{5950902D-E423-4D5F-A0FD-27552C1673E1}" dt="2021-10-21T20:16:26.086" v="16" actId="20577"/>
          <ac:spMkLst>
            <pc:docMk/>
            <pc:sldMk cId="840251136" sldId="283"/>
            <ac:spMk id="13" creationId="{4B129C80-CD9D-4664-9C44-4F6BC8353AB4}"/>
          </ac:spMkLst>
        </pc:spChg>
        <pc:picChg chg="del">
          <ac:chgData name="Jonathan Murray" userId="b9434b7d7e5ecf5a" providerId="LiveId" clId="{5950902D-E423-4D5F-A0FD-27552C1673E1}" dt="2021-10-21T20:16:30.500" v="17" actId="478"/>
          <ac:picMkLst>
            <pc:docMk/>
            <pc:sldMk cId="840251136" sldId="283"/>
            <ac:picMk id="3" creationId="{AA0BC654-470F-4BFF-B7A7-01EF4041D065}"/>
          </ac:picMkLst>
        </pc:picChg>
        <pc:picChg chg="add mod ord modCrop">
          <ac:chgData name="Jonathan Murray" userId="b9434b7d7e5ecf5a" providerId="LiveId" clId="{5950902D-E423-4D5F-A0FD-27552C1673E1}" dt="2021-10-21T20:17:36.985" v="29" actId="167"/>
          <ac:picMkLst>
            <pc:docMk/>
            <pc:sldMk cId="840251136" sldId="283"/>
            <ac:picMk id="4" creationId="{8782218A-2151-4E02-9B08-8B6789DEFC01}"/>
          </ac:picMkLst>
        </pc:picChg>
      </pc:sldChg>
      <pc:sldChg chg="addSp delSp modSp add modAnim">
        <pc:chgData name="Jonathan Murray" userId="b9434b7d7e5ecf5a" providerId="LiveId" clId="{5950902D-E423-4D5F-A0FD-27552C1673E1}" dt="2021-10-21T20:19:58.548" v="42"/>
        <pc:sldMkLst>
          <pc:docMk/>
          <pc:sldMk cId="205502590" sldId="285"/>
        </pc:sldMkLst>
        <pc:spChg chg="del mod">
          <ac:chgData name="Jonathan Murray" userId="b9434b7d7e5ecf5a" providerId="LiveId" clId="{5950902D-E423-4D5F-A0FD-27552C1673E1}" dt="2021-10-21T20:19:19.577" v="40" actId="478"/>
          <ac:spMkLst>
            <pc:docMk/>
            <pc:sldMk cId="205502590" sldId="285"/>
            <ac:spMk id="6" creationId="{00000000-0000-0000-0000-000000000000}"/>
          </ac:spMkLst>
        </pc:spChg>
        <pc:spChg chg="add mod">
          <ac:chgData name="Jonathan Murray" userId="b9434b7d7e5ecf5a" providerId="LiveId" clId="{5950902D-E423-4D5F-A0FD-27552C1673E1}" dt="2021-10-21T20:19:15.547" v="39" actId="1076"/>
          <ac:spMkLst>
            <pc:docMk/>
            <pc:sldMk cId="205502590" sldId="285"/>
            <ac:spMk id="7" creationId="{D78C9A82-E0ED-403B-8282-9067BCA846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56CC0-4395-4384-8117-7DFC7E788E8B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B344-2435-4650-8EC1-034232EDCD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59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0DBD08C-B70F-4ED0-9D9D-38174CA2F84A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NZ" altLang="en-US">
                <a:latin typeface="Arial" panose="020B0604020202020204" pitchFamily="34" charset="0"/>
                <a:cs typeface="Arial" panose="020B0604020202020204" pitchFamily="34" charset="0"/>
              </a:rPr>
              <a:t>Use model to demonstrate also – back up the limited animation</a:t>
            </a:r>
          </a:p>
        </p:txBody>
      </p:sp>
    </p:spTree>
    <p:extLst>
      <p:ext uri="{BB962C8B-B14F-4D97-AF65-F5344CB8AC3E}">
        <p14:creationId xmlns:p14="http://schemas.microsoft.com/office/powerpoint/2010/main" val="9551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C257C8-9013-49B6-8100-8D0235A77CBF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NZ" altLang="en-US">
                <a:latin typeface="Arial" panose="020B0604020202020204" pitchFamily="34" charset="0"/>
                <a:cs typeface="Arial" panose="020B0604020202020204" pitchFamily="34" charset="0"/>
              </a:rPr>
              <a:t>Use model to demonstrate – assist the limited animation</a:t>
            </a:r>
          </a:p>
        </p:txBody>
      </p:sp>
    </p:spTree>
    <p:extLst>
      <p:ext uri="{BB962C8B-B14F-4D97-AF65-F5344CB8AC3E}">
        <p14:creationId xmlns:p14="http://schemas.microsoft.com/office/powerpoint/2010/main" val="156509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A977D5-BA8C-4B0A-8B5F-D8F019C172EB}" type="slidenum">
              <a:rPr lang="en-US" alt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B4E8F6-557E-41A8-8C5B-18EA490BF7F0}" type="slidenum">
              <a:rPr lang="en-US" alt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20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2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69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10972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38600"/>
            <a:ext cx="10972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Effects of Primary Controls</a:t>
            </a: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Bay Flight International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48CD-64A1-428F-9D28-A9871161E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1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24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46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38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2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32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51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07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9C67B-3DDB-403C-B305-6B191A9E1FBA}" type="datetimeFigureOut">
              <a:rPr lang="en-NZ" smtClean="0"/>
              <a:t>14/12/2021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D077-6DA2-4214-B70C-1278101407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81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outdoor, sky, plane&#10;&#10;Description automatically generated">
            <a:extLst>
              <a:ext uri="{FF2B5EF4-FFF2-40B4-BE49-F238E27FC236}">
                <a16:creationId xmlns:a16="http://schemas.microsoft.com/office/drawing/2014/main" id="{8782218A-2151-4E02-9B08-8B6789DEF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09" b="2544"/>
          <a:stretch/>
        </p:blipFill>
        <p:spPr>
          <a:xfrm>
            <a:off x="3030952" y="0"/>
            <a:ext cx="9161048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4B129C80-CD9D-4664-9C44-4F6BC8353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4392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Effects of Ancillary Controls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BA5287-DB9F-4A21-9F63-A0598326A408}"/>
              </a:ext>
            </a:extLst>
          </p:cNvPr>
          <p:cNvCxnSpPr>
            <a:cxnSpLocks/>
          </p:cNvCxnSpPr>
          <p:nvPr/>
        </p:nvCxnSpPr>
        <p:spPr>
          <a:xfrm>
            <a:off x="574719" y="2565672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Group 32"/>
          <p:cNvGrpSpPr>
            <a:grpSpLocks/>
          </p:cNvGrpSpPr>
          <p:nvPr/>
        </p:nvGrpSpPr>
        <p:grpSpPr bwMode="auto">
          <a:xfrm>
            <a:off x="3122613" y="2099945"/>
            <a:ext cx="7212012" cy="4467225"/>
            <a:chOff x="1598386" y="2282972"/>
            <a:chExt cx="7212140" cy="4466522"/>
          </a:xfrm>
        </p:grpSpPr>
        <p:grpSp>
          <p:nvGrpSpPr>
            <p:cNvPr id="16400" name="Group 20"/>
            <p:cNvGrpSpPr>
              <a:grpSpLocks/>
            </p:cNvGrpSpPr>
            <p:nvPr/>
          </p:nvGrpSpPr>
          <p:grpSpPr bwMode="auto">
            <a:xfrm>
              <a:off x="1598386" y="2282972"/>
              <a:ext cx="7212140" cy="4466522"/>
              <a:chOff x="1598386" y="2314970"/>
              <a:chExt cx="7212140" cy="4466522"/>
            </a:xfrm>
          </p:grpSpPr>
          <p:sp>
            <p:nvSpPr>
              <p:cNvPr id="8235" name="Text Box 45"/>
              <p:cNvSpPr txBox="1">
                <a:spLocks noChangeArrowheads="1"/>
              </p:cNvSpPr>
              <p:nvPr/>
            </p:nvSpPr>
            <p:spPr bwMode="auto">
              <a:xfrm>
                <a:off x="7164260" y="5076785"/>
                <a:ext cx="1646266" cy="3385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OFF</a:t>
                </a:r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   </a:t>
                </a:r>
                <a:r>
                  <a:rPr 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ON</a:t>
                </a:r>
              </a:p>
            </p:txBody>
          </p:sp>
          <p:grpSp>
            <p:nvGrpSpPr>
              <p:cNvPr id="16404" name="Group 18"/>
              <p:cNvGrpSpPr>
                <a:grpSpLocks/>
              </p:cNvGrpSpPr>
              <p:nvPr/>
            </p:nvGrpSpPr>
            <p:grpSpPr bwMode="auto">
              <a:xfrm>
                <a:off x="1598386" y="2314970"/>
                <a:ext cx="7078788" cy="4466522"/>
                <a:chOff x="1598386" y="2314970"/>
                <a:chExt cx="7078788" cy="4466522"/>
              </a:xfrm>
            </p:grpSpPr>
            <p:sp>
              <p:nvSpPr>
                <p:cNvPr id="8231" name="Oval 41"/>
                <p:cNvSpPr>
                  <a:spLocks noChangeArrowheads="1"/>
                </p:cNvSpPr>
                <p:nvPr/>
              </p:nvSpPr>
              <p:spPr bwMode="auto">
                <a:xfrm>
                  <a:off x="7426202" y="5473598"/>
                  <a:ext cx="179391" cy="193645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NZ" sz="2000">
                    <a:cs typeface="Arial" charset="0"/>
                  </a:endParaRPr>
                </a:p>
              </p:txBody>
            </p:sp>
            <p:sp>
              <p:nvSpPr>
                <p:cNvPr id="8232" name="Oval 42"/>
                <p:cNvSpPr>
                  <a:spLocks noChangeArrowheads="1"/>
                </p:cNvSpPr>
                <p:nvPr/>
              </p:nvSpPr>
              <p:spPr bwMode="auto">
                <a:xfrm>
                  <a:off x="8062801" y="5473598"/>
                  <a:ext cx="179390" cy="19364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NZ" sz="2000">
                    <a:cs typeface="Arial" charset="0"/>
                  </a:endParaRPr>
                </a:p>
              </p:txBody>
            </p:sp>
            <p:sp>
              <p:nvSpPr>
                <p:cNvPr id="8233" name="Line 43"/>
                <p:cNvSpPr>
                  <a:spLocks noChangeShapeType="1"/>
                </p:cNvSpPr>
                <p:nvPr/>
              </p:nvSpPr>
              <p:spPr bwMode="auto">
                <a:xfrm>
                  <a:off x="7605593" y="5573595"/>
                  <a:ext cx="444508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NZ" sz="2000">
                    <a:cs typeface="Arial" charset="0"/>
                  </a:endParaRPr>
                </a:p>
              </p:txBody>
            </p:sp>
            <p:sp>
              <p:nvSpPr>
                <p:cNvPr id="823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46812" y="4743463"/>
                  <a:ext cx="1430362" cy="3385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Carb Heat</a:t>
                  </a:r>
                </a:p>
              </p:txBody>
            </p:sp>
            <p:grpSp>
              <p:nvGrpSpPr>
                <p:cNvPr id="16409" name="Group 17"/>
                <p:cNvGrpSpPr>
                  <a:grpSpLocks/>
                </p:cNvGrpSpPr>
                <p:nvPr/>
              </p:nvGrpSpPr>
              <p:grpSpPr bwMode="auto">
                <a:xfrm>
                  <a:off x="1598386" y="2314970"/>
                  <a:ext cx="6480967" cy="4466522"/>
                  <a:chOff x="1598386" y="2314970"/>
                  <a:chExt cx="6480967" cy="4466522"/>
                </a:xfrm>
              </p:grpSpPr>
              <p:sp>
                <p:nvSpPr>
                  <p:cNvPr id="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5602" y="5573595"/>
                    <a:ext cx="4226000" cy="31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419138" y="3140340"/>
                    <a:ext cx="134146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19138" y="2994313"/>
                    <a:ext cx="1341462" cy="31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4015" y="2314970"/>
                    <a:ext cx="179390" cy="29364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9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76332" y="2314970"/>
                    <a:ext cx="177803" cy="29364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0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906937" y="3092722"/>
                    <a:ext cx="536585" cy="1963429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24015" y="3686354"/>
                    <a:ext cx="268292" cy="15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87430" y="3686354"/>
                    <a:ext cx="268292" cy="15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2307" y="3141928"/>
                    <a:ext cx="1588" cy="544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7430" y="3141928"/>
                    <a:ext cx="1587" cy="544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3895" y="2608612"/>
                    <a:ext cx="0" cy="38570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7430" y="2608612"/>
                    <a:ext cx="1587" cy="41268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224015" y="2608612"/>
                    <a:ext cx="268292" cy="15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87430" y="2608612"/>
                    <a:ext cx="268292" cy="15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2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5602" y="3686354"/>
                    <a:ext cx="0" cy="22634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29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7310" y="3686354"/>
                    <a:ext cx="0" cy="22634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2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6529" y="3121293"/>
                    <a:ext cx="1339874" cy="2769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rial" panose="020B0604020202020204" pitchFamily="34" charset="0"/>
                      </a:rPr>
                      <a:t>Exhaust</a:t>
                    </a:r>
                  </a:p>
                </p:txBody>
              </p:sp>
              <p:grpSp>
                <p:nvGrpSpPr>
                  <p:cNvPr id="1642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598386" y="3021297"/>
                    <a:ext cx="6480967" cy="3760195"/>
                    <a:chOff x="1598386" y="3021297"/>
                    <a:chExt cx="6480967" cy="3760195"/>
                  </a:xfrm>
                </p:grpSpPr>
                <p:pic>
                  <p:nvPicPr>
                    <p:cNvPr id="16431" name="Picture 4" descr="Image result for cessna cabin heat and air lever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15948" y="3885462"/>
                      <a:ext cx="2963405" cy="21021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200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98386" y="6391028"/>
                      <a:ext cx="447683" cy="3904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50000"/>
                        </a:spcBef>
                        <a:defRPr/>
                      </a:pPr>
                      <a:endParaRPr lang="en-NZ" sz="2000">
                        <a:cs typeface="Arial" charset="0"/>
                      </a:endParaRPr>
                    </a:p>
                  </p:txBody>
                </p:sp>
                <p:sp>
                  <p:nvSpPr>
                    <p:cNvPr id="8201" name="Line 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98386" y="5559309"/>
                      <a:ext cx="447683" cy="3904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50000"/>
                        </a:spcBef>
                        <a:defRPr/>
                      </a:pPr>
                      <a:endParaRPr lang="en-NZ" sz="2000">
                        <a:cs typeface="Arial" charset="0"/>
                      </a:endParaRPr>
                    </a:p>
                  </p:txBody>
                </p:sp>
                <p:cxnSp>
                  <p:nvCxnSpPr>
                    <p:cNvPr id="3" name="Straight Connector 2"/>
                    <p:cNvCxnSpPr>
                      <a:endCxn id="8228" idx="0"/>
                    </p:cNvCxnSpPr>
                    <p:nvPr/>
                  </p:nvCxnSpPr>
                  <p:spPr>
                    <a:xfrm flipH="1" flipV="1">
                      <a:off x="3225602" y="5949773"/>
                      <a:ext cx="2571796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 flipV="1">
                      <a:off x="2230222" y="6391028"/>
                      <a:ext cx="4213300" cy="476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H="1">
                      <a:off x="2233397" y="5949773"/>
                      <a:ext cx="723913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643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1720" y="5944348"/>
                      <a:ext cx="180967" cy="451409"/>
                      <a:chOff x="2051720" y="5944348"/>
                      <a:chExt cx="180967" cy="451409"/>
                    </a:xfrm>
                  </p:grpSpPr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2054006" y="5949773"/>
                        <a:ext cx="179391" cy="44125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2142908" y="5949773"/>
                        <a:ext cx="87314" cy="44125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2054006" y="6094213"/>
                        <a:ext cx="179391" cy="29681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2054006" y="6189448"/>
                        <a:ext cx="179391" cy="20158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2054006" y="6291032"/>
                        <a:ext cx="179391" cy="104759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2054006" y="6040247"/>
                        <a:ext cx="179391" cy="298403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2054006" y="5945012"/>
                        <a:ext cx="179391" cy="29681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2052419" y="5987867"/>
                        <a:ext cx="179390" cy="14920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</p:grpSp>
                <p:sp>
                  <p:nvSpPr>
                    <p:cNvPr id="71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78585" y="5130752"/>
                      <a:ext cx="1381150" cy="2769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Carburetor</a:t>
                      </a:r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1836515" y="3021297"/>
                      <a:ext cx="3410011" cy="95235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NZ"/>
                    </a:p>
                  </p:txBody>
                </p:sp>
                <p:cxnSp>
                  <p:nvCxnSpPr>
                    <p:cNvPr id="16" name="Straight Arrow Connector 15"/>
                    <p:cNvCxnSpPr>
                      <a:stCxn id="14" idx="3"/>
                      <a:endCxn id="14" idx="1"/>
                    </p:cNvCxnSpPr>
                    <p:nvPr/>
                  </p:nvCxnSpPr>
                  <p:spPr>
                    <a:xfrm flipH="1">
                      <a:off x="1836515" y="3068914"/>
                      <a:ext cx="3410011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lgDash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571540" y="5576770"/>
                    <a:ext cx="38259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7785" y="5962471"/>
                    <a:ext cx="4873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555665" y="5576770"/>
                    <a:ext cx="401645" cy="36824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</p:grpSp>
          </p:grpSp>
        </p:grpSp>
        <p:cxnSp>
          <p:nvCxnSpPr>
            <p:cNvPr id="24" name="Straight Connector 23"/>
            <p:cNvCxnSpPr/>
            <p:nvPr/>
          </p:nvCxnSpPr>
          <p:spPr>
            <a:xfrm flipV="1">
              <a:off x="6441934" y="5322557"/>
              <a:ext cx="0" cy="10412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795810" y="5406680"/>
              <a:ext cx="0" cy="5237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 bwMode="auto">
          <a:xfrm>
            <a:off x="4416425" y="5665470"/>
            <a:ext cx="131763" cy="1381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90" name="Line 28"/>
          <p:cNvSpPr>
            <a:spLocks noChangeShapeType="1"/>
          </p:cNvSpPr>
          <p:nvPr/>
        </p:nvSpPr>
        <p:spPr bwMode="auto">
          <a:xfrm>
            <a:off x="4621214" y="1741171"/>
            <a:ext cx="1587" cy="892175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4389439" y="1374458"/>
            <a:ext cx="534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Air</a:t>
            </a:r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 flipH="1">
            <a:off x="4613275" y="3101658"/>
            <a:ext cx="7938" cy="25209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>
            <a:off x="2697163" y="5971858"/>
            <a:ext cx="806450" cy="11112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94" name="Text Box 34"/>
          <p:cNvSpPr txBox="1">
            <a:spLocks noChangeArrowheads="1"/>
          </p:cNvSpPr>
          <p:nvPr/>
        </p:nvSpPr>
        <p:spPr bwMode="auto">
          <a:xfrm>
            <a:off x="2719389" y="5606733"/>
            <a:ext cx="536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Air</a:t>
            </a:r>
          </a:p>
        </p:txBody>
      </p:sp>
      <p:sp>
        <p:nvSpPr>
          <p:cNvPr id="95" name="Line 36"/>
          <p:cNvSpPr>
            <a:spLocks noChangeShapeType="1"/>
          </p:cNvSpPr>
          <p:nvPr/>
        </p:nvSpPr>
        <p:spPr bwMode="auto">
          <a:xfrm>
            <a:off x="3894138" y="5975034"/>
            <a:ext cx="3797300" cy="9525"/>
          </a:xfrm>
          <a:prstGeom prst="line">
            <a:avLst/>
          </a:prstGeom>
          <a:noFill/>
          <a:ln w="38100">
            <a:solidFill>
              <a:srgbClr val="1450E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16764" y="1468120"/>
            <a:ext cx="135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Engine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7359650" y="5254309"/>
            <a:ext cx="565150" cy="238125"/>
          </a:xfrm>
          <a:prstGeom prst="rect">
            <a:avLst/>
          </a:prstGeom>
          <a:solidFill>
            <a:srgbClr val="E3E3E3"/>
          </a:solidFill>
          <a:ln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Line 36"/>
          <p:cNvSpPr>
            <a:spLocks noChangeShapeType="1"/>
          </p:cNvSpPr>
          <p:nvPr/>
        </p:nvSpPr>
        <p:spPr bwMode="auto">
          <a:xfrm flipV="1">
            <a:off x="7691439" y="3308034"/>
            <a:ext cx="9525" cy="2663825"/>
          </a:xfrm>
          <a:prstGeom prst="line">
            <a:avLst/>
          </a:prstGeom>
          <a:noFill/>
          <a:ln w="38100">
            <a:solidFill>
              <a:srgbClr val="1450E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pic>
        <p:nvPicPr>
          <p:cNvPr id="73" name="Picture 2" descr="Lycoming Engines | Piston Aircraft | General A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65" y="1558673"/>
            <a:ext cx="2903007" cy="21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Carb Heat Off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335370C-F448-43D0-AA29-FFA411C234C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A4877B6-C05E-4F21-BD1D-98B1D67EC9DD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F1EE84-9E31-4119-85B0-C8FDDE5DD22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6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94" grpId="0"/>
      <p:bldP spid="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8"/>
          <p:cNvSpPr>
            <a:spLocks noChangeShapeType="1"/>
          </p:cNvSpPr>
          <p:nvPr/>
        </p:nvSpPr>
        <p:spPr bwMode="auto">
          <a:xfrm>
            <a:off x="4621214" y="1741171"/>
            <a:ext cx="1587" cy="892175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4389439" y="1374458"/>
            <a:ext cx="534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Air</a:t>
            </a:r>
          </a:p>
        </p:txBody>
      </p:sp>
      <p:sp>
        <p:nvSpPr>
          <p:cNvPr id="92" name="Line 35"/>
          <p:cNvSpPr>
            <a:spLocks noChangeShapeType="1"/>
          </p:cNvSpPr>
          <p:nvPr/>
        </p:nvSpPr>
        <p:spPr bwMode="auto">
          <a:xfrm flipH="1">
            <a:off x="4613275" y="3101658"/>
            <a:ext cx="7938" cy="25209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>
            <a:off x="2697163" y="5971858"/>
            <a:ext cx="806450" cy="11112"/>
          </a:xfrm>
          <a:prstGeom prst="line">
            <a:avLst/>
          </a:prstGeom>
          <a:noFill/>
          <a:ln w="38100">
            <a:solidFill>
              <a:srgbClr val="1450E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94" name="Text Box 34"/>
          <p:cNvSpPr txBox="1">
            <a:spLocks noChangeArrowheads="1"/>
          </p:cNvSpPr>
          <p:nvPr/>
        </p:nvSpPr>
        <p:spPr bwMode="auto">
          <a:xfrm>
            <a:off x="2719389" y="5606733"/>
            <a:ext cx="536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Air</a:t>
            </a:r>
          </a:p>
        </p:txBody>
      </p:sp>
      <p:sp>
        <p:nvSpPr>
          <p:cNvPr id="95" name="Line 36"/>
          <p:cNvSpPr>
            <a:spLocks noChangeShapeType="1"/>
          </p:cNvSpPr>
          <p:nvPr/>
        </p:nvSpPr>
        <p:spPr bwMode="auto">
          <a:xfrm flipV="1">
            <a:off x="3894139" y="5971859"/>
            <a:ext cx="587375" cy="3175"/>
          </a:xfrm>
          <a:prstGeom prst="line">
            <a:avLst/>
          </a:prstGeom>
          <a:noFill/>
          <a:ln w="38100">
            <a:solidFill>
              <a:srgbClr val="1450E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116764" y="1468120"/>
            <a:ext cx="1355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Engine</a:t>
            </a:r>
          </a:p>
        </p:txBody>
      </p:sp>
      <p:grpSp>
        <p:nvGrpSpPr>
          <p:cNvPr id="17420" name="Group 1"/>
          <p:cNvGrpSpPr>
            <a:grpSpLocks/>
          </p:cNvGrpSpPr>
          <p:nvPr/>
        </p:nvGrpSpPr>
        <p:grpSpPr bwMode="auto">
          <a:xfrm>
            <a:off x="3122614" y="2099945"/>
            <a:ext cx="7077075" cy="4467225"/>
            <a:chOff x="1598386" y="2282972"/>
            <a:chExt cx="7078070" cy="4466522"/>
          </a:xfrm>
        </p:grpSpPr>
        <p:grpSp>
          <p:nvGrpSpPr>
            <p:cNvPr id="17429" name="Group 32"/>
            <p:cNvGrpSpPr>
              <a:grpSpLocks/>
            </p:cNvGrpSpPr>
            <p:nvPr/>
          </p:nvGrpSpPr>
          <p:grpSpPr bwMode="auto">
            <a:xfrm>
              <a:off x="1598386" y="2282972"/>
              <a:ext cx="7078070" cy="4466522"/>
              <a:chOff x="1598386" y="2282972"/>
              <a:chExt cx="7078070" cy="4466522"/>
            </a:xfrm>
          </p:grpSpPr>
          <p:grpSp>
            <p:nvGrpSpPr>
              <p:cNvPr id="17431" name="Group 18"/>
              <p:cNvGrpSpPr>
                <a:grpSpLocks/>
              </p:cNvGrpSpPr>
              <p:nvPr/>
            </p:nvGrpSpPr>
            <p:grpSpPr bwMode="auto">
              <a:xfrm>
                <a:off x="1598386" y="2282972"/>
                <a:ext cx="7078070" cy="4466522"/>
                <a:chOff x="1598386" y="2314970"/>
                <a:chExt cx="7078070" cy="4466522"/>
              </a:xfrm>
            </p:grpSpPr>
            <p:sp>
              <p:nvSpPr>
                <p:cNvPr id="8232" name="Oval 42"/>
                <p:cNvSpPr>
                  <a:spLocks noChangeArrowheads="1"/>
                </p:cNvSpPr>
                <p:nvPr/>
              </p:nvSpPr>
              <p:spPr bwMode="auto">
                <a:xfrm>
                  <a:off x="8062007" y="5473598"/>
                  <a:ext cx="179413" cy="19364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NZ" sz="2000">
                    <a:cs typeface="Arial" charset="0"/>
                  </a:endParaRPr>
                </a:p>
              </p:txBody>
            </p:sp>
            <p:sp>
              <p:nvSpPr>
                <p:cNvPr id="823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45917" y="4743463"/>
                  <a:ext cx="1430539" cy="3385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anose="020B0604020202020204" pitchFamily="34" charset="0"/>
                    </a:rPr>
                    <a:t>Carb Heat</a:t>
                  </a:r>
                </a:p>
              </p:txBody>
            </p:sp>
            <p:grpSp>
              <p:nvGrpSpPr>
                <p:cNvPr id="17436" name="Group 17"/>
                <p:cNvGrpSpPr>
                  <a:grpSpLocks/>
                </p:cNvGrpSpPr>
                <p:nvPr/>
              </p:nvGrpSpPr>
              <p:grpSpPr bwMode="auto">
                <a:xfrm>
                  <a:off x="1598386" y="2314970"/>
                  <a:ext cx="6463621" cy="4466522"/>
                  <a:chOff x="1598386" y="2314970"/>
                  <a:chExt cx="6463621" cy="4466522"/>
                </a:xfrm>
              </p:grpSpPr>
              <p:sp>
                <p:nvSpPr>
                  <p:cNvPr id="8206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5802" y="5570421"/>
                    <a:ext cx="4836205" cy="634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0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905879" y="3092722"/>
                    <a:ext cx="536650" cy="1963429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 dirty="0">
                      <a:cs typeface="Arial" charset="0"/>
                    </a:endParaRPr>
                  </a:p>
                </p:txBody>
              </p:sp>
              <p:sp>
                <p:nvSpPr>
                  <p:cNvPr id="819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419238" y="3140340"/>
                    <a:ext cx="1340038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19238" y="2994313"/>
                    <a:ext cx="1340038" cy="317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4215" y="2314970"/>
                    <a:ext cx="179412" cy="29364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199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76477" y="2314970"/>
                    <a:ext cx="177825" cy="29364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24215" y="3686354"/>
                    <a:ext cx="268325" cy="15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87564" y="3686354"/>
                    <a:ext cx="268325" cy="15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2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2539" y="3141928"/>
                    <a:ext cx="1588" cy="544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7564" y="3141928"/>
                    <a:ext cx="1587" cy="54442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4128" y="2608612"/>
                    <a:ext cx="0" cy="38570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7564" y="2608612"/>
                    <a:ext cx="1587" cy="41268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224215" y="2608612"/>
                    <a:ext cx="268325" cy="15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1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87564" y="2608612"/>
                    <a:ext cx="268325" cy="15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28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5802" y="3686354"/>
                    <a:ext cx="0" cy="22634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29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57477" y="3686354"/>
                    <a:ext cx="0" cy="22634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22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6571" y="3121293"/>
                    <a:ext cx="1340038" cy="2769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Arial" panose="020B0604020202020204" pitchFamily="34" charset="0"/>
                      </a:rPr>
                      <a:t>Exhaust</a:t>
                    </a:r>
                  </a:p>
                </p:txBody>
              </p:sp>
              <p:grpSp>
                <p:nvGrpSpPr>
                  <p:cNvPr id="17454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598386" y="3021297"/>
                    <a:ext cx="4844143" cy="3760195"/>
                    <a:chOff x="1598386" y="3021297"/>
                    <a:chExt cx="4844143" cy="3760195"/>
                  </a:xfrm>
                </p:grpSpPr>
                <p:sp>
                  <p:nvSpPr>
                    <p:cNvPr id="8200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98386" y="6391028"/>
                      <a:ext cx="447738" cy="3904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50000"/>
                        </a:spcBef>
                        <a:defRPr/>
                      </a:pPr>
                      <a:endParaRPr lang="en-NZ" sz="2000">
                        <a:cs typeface="Arial" charset="0"/>
                      </a:endParaRPr>
                    </a:p>
                  </p:txBody>
                </p:sp>
                <p:sp>
                  <p:nvSpPr>
                    <p:cNvPr id="8201" name="Line 1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98386" y="5559309"/>
                      <a:ext cx="447738" cy="3904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Bef>
                          <a:spcPct val="50000"/>
                        </a:spcBef>
                        <a:defRPr/>
                      </a:pPr>
                      <a:endParaRPr lang="en-NZ" sz="2000">
                        <a:cs typeface="Arial" charset="0"/>
                      </a:endParaRPr>
                    </a:p>
                  </p:txBody>
                </p:sp>
                <p:cxnSp>
                  <p:nvCxnSpPr>
                    <p:cNvPr id="3" name="Straight Connector 2"/>
                    <p:cNvCxnSpPr>
                      <a:endCxn id="8228" idx="0"/>
                    </p:cNvCxnSpPr>
                    <p:nvPr/>
                  </p:nvCxnSpPr>
                  <p:spPr>
                    <a:xfrm flipH="1" flipV="1">
                      <a:off x="3225802" y="5949773"/>
                      <a:ext cx="2570524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flipH="1" flipV="1">
                      <a:off x="2230300" y="6391028"/>
                      <a:ext cx="4212229" cy="4762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flipH="1">
                      <a:off x="2233475" y="5949773"/>
                      <a:ext cx="724002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46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1720" y="5944348"/>
                      <a:ext cx="180967" cy="451409"/>
                      <a:chOff x="2051720" y="5944348"/>
                      <a:chExt cx="180967" cy="451409"/>
                    </a:xfrm>
                  </p:grpSpPr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2054062" y="5949773"/>
                        <a:ext cx="179413" cy="44125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2142975" y="5949773"/>
                        <a:ext cx="87325" cy="441256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0" name="Rectangle 59"/>
                      <p:cNvSpPr/>
                      <p:nvPr/>
                    </p:nvSpPr>
                    <p:spPr>
                      <a:xfrm>
                        <a:off x="2054062" y="6094213"/>
                        <a:ext cx="179413" cy="29681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2054062" y="6189448"/>
                        <a:ext cx="179413" cy="201580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2054062" y="6291032"/>
                        <a:ext cx="179413" cy="104759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2054062" y="6040247"/>
                        <a:ext cx="179413" cy="298403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2054062" y="5945012"/>
                        <a:ext cx="179413" cy="296815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2052475" y="5987867"/>
                        <a:ext cx="179412" cy="149202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NZ"/>
                      </a:p>
                    </p:txBody>
                  </p:sp>
                </p:grpSp>
                <p:sp>
                  <p:nvSpPr>
                    <p:cNvPr id="71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78976" y="5130752"/>
                      <a:ext cx="1379732" cy="2769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rial" panose="020B0604020202020204" pitchFamily="34" charset="0"/>
                        </a:rPr>
                        <a:t>Carburetor</a:t>
                      </a:r>
                    </a:p>
                  </p:txBody>
                </p:sp>
                <p:sp>
                  <p:nvSpPr>
                    <p:cNvPr id="14" name="Rounded Rectangle 13"/>
                    <p:cNvSpPr/>
                    <p:nvPr/>
                  </p:nvSpPr>
                  <p:spPr>
                    <a:xfrm>
                      <a:off x="1834956" y="3021297"/>
                      <a:ext cx="3410429" cy="95235"/>
                    </a:xfrm>
                    <a:prstGeom prst="round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NZ"/>
                    </a:p>
                  </p:txBody>
                </p:sp>
                <p:cxnSp>
                  <p:nvCxnSpPr>
                    <p:cNvPr id="16" name="Straight Arrow Connector 15"/>
                    <p:cNvCxnSpPr>
                      <a:stCxn id="14" idx="3"/>
                      <a:endCxn id="14" idx="1"/>
                    </p:cNvCxnSpPr>
                    <p:nvPr/>
                  </p:nvCxnSpPr>
                  <p:spPr>
                    <a:xfrm flipH="1">
                      <a:off x="1834956" y="3068914"/>
                      <a:ext cx="3410429" cy="0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prstDash val="lgDash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7951" y="5962471"/>
                    <a:ext cx="276264" cy="3809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  <p:sp>
                <p:nvSpPr>
                  <p:cNvPr id="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33661" y="5516454"/>
                    <a:ext cx="4764" cy="46506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>
                        <a:lumMod val="50000"/>
                        <a:lumOff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endParaRPr lang="en-NZ" sz="2000">
                      <a:cs typeface="Arial" charset="0"/>
                    </a:endParaRPr>
                  </a:p>
                </p:txBody>
              </p:sp>
            </p:grp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6442529" y="5322557"/>
                <a:ext cx="0" cy="10412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5796326" y="5406680"/>
                <a:ext cx="0" cy="5237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/>
            <p:cNvSpPr/>
            <p:nvPr/>
          </p:nvSpPr>
          <p:spPr>
            <a:xfrm>
              <a:off x="2892380" y="5847936"/>
              <a:ext cx="131782" cy="13809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pic>
        <p:nvPicPr>
          <p:cNvPr id="17421" name="Picture 4" descr="Image result for cessna cabin heat and air le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4" y="3669983"/>
            <a:ext cx="2962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Line 35"/>
          <p:cNvSpPr>
            <a:spLocks noChangeShapeType="1"/>
          </p:cNvSpPr>
          <p:nvPr/>
        </p:nvSpPr>
        <p:spPr bwMode="auto">
          <a:xfrm>
            <a:off x="4610100" y="5665470"/>
            <a:ext cx="228600" cy="317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 flipV="1">
            <a:off x="4924426" y="5938521"/>
            <a:ext cx="2714625" cy="174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8328025" y="3471545"/>
            <a:ext cx="1157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288338" y="3308034"/>
            <a:ext cx="212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Warm air </a:t>
            </a: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Less Dense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958975" y="4957446"/>
            <a:ext cx="216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Cold air</a:t>
            </a:r>
            <a:r>
              <a:rPr lang="en-NZ" alt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NZ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More Dense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359650" y="5254309"/>
            <a:ext cx="565150" cy="238125"/>
          </a:xfrm>
          <a:prstGeom prst="rect">
            <a:avLst/>
          </a:prstGeom>
          <a:solidFill>
            <a:srgbClr val="E3E3E3"/>
          </a:solidFill>
          <a:ln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 flipV="1">
            <a:off x="7664450" y="3317559"/>
            <a:ext cx="26988" cy="256063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NZ" sz="2000">
              <a:cs typeface="Arial" charset="0"/>
            </a:endParaRPr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8688389" y="4862195"/>
            <a:ext cx="1646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OFF  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ON</a:t>
            </a:r>
          </a:p>
        </p:txBody>
      </p:sp>
      <p:pic>
        <p:nvPicPr>
          <p:cNvPr id="82" name="Picture 2" descr="Lycoming Engines | Piston Aircraft | General Av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365" y="1558673"/>
            <a:ext cx="2903007" cy="21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Carb Heat 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498365-B6FD-4DE0-AACE-1943354062D3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42EABB-A947-40A5-80F1-D70A556A4FF2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CEA0CA2-A63E-4B2A-A746-5917B4D1A10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2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69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2A Cessna 172 on P3D V2 : flight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6" t="-1" b="50731"/>
          <a:stretch/>
        </p:blipFill>
        <p:spPr bwMode="auto">
          <a:xfrm>
            <a:off x="4281668" y="2048502"/>
            <a:ext cx="3600239" cy="2373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2A Cessna 172 Trainer Accu-Sim Released for FSX/P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t="28757" r="26305" b="12565"/>
          <a:stretch/>
        </p:blipFill>
        <p:spPr bwMode="auto">
          <a:xfrm>
            <a:off x="907002" y="2048502"/>
            <a:ext cx="3149575" cy="2361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>
            <a:grpSpLocks/>
          </p:cNvGrpSpPr>
          <p:nvPr/>
        </p:nvGrpSpPr>
        <p:grpSpPr bwMode="auto">
          <a:xfrm>
            <a:off x="1690943" y="3537202"/>
            <a:ext cx="1395947" cy="1403502"/>
            <a:chOff x="1620674" y="3298790"/>
            <a:chExt cx="1395669" cy="1404047"/>
          </a:xfrm>
        </p:grpSpPr>
        <p:cxnSp>
          <p:nvCxnSpPr>
            <p:cNvPr id="120" name="Straight Arrow Connector 119"/>
            <p:cNvCxnSpPr/>
            <p:nvPr/>
          </p:nvCxnSpPr>
          <p:spPr>
            <a:xfrm flipV="1">
              <a:off x="2122225" y="3298790"/>
              <a:ext cx="894118" cy="1138834"/>
            </a:xfrm>
            <a:prstGeom prst="straightConnector1">
              <a:avLst/>
            </a:prstGeom>
            <a:ln w="28575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40"/>
            <p:cNvSpPr txBox="1">
              <a:spLocks noChangeArrowheads="1"/>
            </p:cNvSpPr>
            <p:nvPr/>
          </p:nvSpPr>
          <p:spPr bwMode="auto">
            <a:xfrm>
              <a:off x="1620674" y="4364569"/>
              <a:ext cx="1295142" cy="33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Cabin Air</a:t>
              </a:r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2733358" y="3585632"/>
            <a:ext cx="1295400" cy="1355072"/>
            <a:chOff x="1620674" y="3347239"/>
            <a:chExt cx="1295142" cy="1355598"/>
          </a:xfrm>
        </p:grpSpPr>
        <p:cxnSp>
          <p:nvCxnSpPr>
            <p:cNvPr id="129" name="Straight Arrow Connector 128"/>
            <p:cNvCxnSpPr/>
            <p:nvPr/>
          </p:nvCxnSpPr>
          <p:spPr>
            <a:xfrm flipH="1" flipV="1">
              <a:off x="2120217" y="3347239"/>
              <a:ext cx="2008" cy="109038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40"/>
            <p:cNvSpPr txBox="1">
              <a:spLocks noChangeArrowheads="1"/>
            </p:cNvSpPr>
            <p:nvPr/>
          </p:nvSpPr>
          <p:spPr bwMode="auto">
            <a:xfrm>
              <a:off x="1620674" y="4364569"/>
              <a:ext cx="1295142" cy="33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Cabin Heat</a:t>
              </a:r>
            </a:p>
          </p:txBody>
        </p:sp>
      </p:grp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5029200" y="2576223"/>
            <a:ext cx="2075688" cy="2361852"/>
            <a:chOff x="1620674" y="2340486"/>
            <a:chExt cx="1411704" cy="2362768"/>
          </a:xfrm>
        </p:grpSpPr>
        <p:cxnSp>
          <p:nvCxnSpPr>
            <p:cNvPr id="132" name="Straight Arrow Connector 131"/>
            <p:cNvCxnSpPr>
              <a:stCxn id="133" idx="0"/>
            </p:cNvCxnSpPr>
            <p:nvPr/>
          </p:nvCxnSpPr>
          <p:spPr>
            <a:xfrm flipV="1">
              <a:off x="2326526" y="2340486"/>
              <a:ext cx="475750" cy="2024083"/>
            </a:xfrm>
            <a:prstGeom prst="straightConnector1">
              <a:avLst/>
            </a:prstGeom>
            <a:ln w="28575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40"/>
            <p:cNvSpPr txBox="1">
              <a:spLocks noChangeArrowheads="1"/>
            </p:cNvSpPr>
            <p:nvPr/>
          </p:nvSpPr>
          <p:spPr bwMode="auto">
            <a:xfrm>
              <a:off x="1620674" y="4364569"/>
              <a:ext cx="1411704" cy="338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Additional air vent</a:t>
              </a:r>
            </a:p>
          </p:txBody>
        </p:sp>
      </p:grpSp>
      <p:sp>
        <p:nvSpPr>
          <p:cNvPr id="134" name="Oval 133"/>
          <p:cNvSpPr/>
          <p:nvPr/>
        </p:nvSpPr>
        <p:spPr>
          <a:xfrm>
            <a:off x="3070494" y="3060255"/>
            <a:ext cx="302024" cy="47694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31" b="25444"/>
          <a:stretch>
            <a:fillRect/>
          </a:stretch>
        </p:blipFill>
        <p:spPr bwMode="auto">
          <a:xfrm>
            <a:off x="5342169" y="2048502"/>
            <a:ext cx="4199450" cy="2800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" name="Group 134"/>
          <p:cNvGrpSpPr>
            <a:grpSpLocks/>
          </p:cNvGrpSpPr>
          <p:nvPr/>
        </p:nvGrpSpPr>
        <p:grpSpPr bwMode="auto">
          <a:xfrm>
            <a:off x="6893007" y="2048502"/>
            <a:ext cx="1097774" cy="1656805"/>
            <a:chOff x="1620674" y="4364569"/>
            <a:chExt cx="1295142" cy="1657449"/>
          </a:xfrm>
        </p:grpSpPr>
        <p:cxnSp>
          <p:nvCxnSpPr>
            <p:cNvPr id="136" name="Straight Arrow Connector 135"/>
            <p:cNvCxnSpPr>
              <a:stCxn id="137" idx="2"/>
            </p:cNvCxnSpPr>
            <p:nvPr/>
          </p:nvCxnSpPr>
          <p:spPr>
            <a:xfrm flipH="1">
              <a:off x="2175058" y="4702837"/>
              <a:ext cx="93187" cy="1319181"/>
            </a:xfrm>
            <a:prstGeom prst="straightConnector1">
              <a:avLst/>
            </a:prstGeom>
            <a:ln w="28575">
              <a:solidFill>
                <a:srgbClr val="145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40"/>
            <p:cNvSpPr txBox="1">
              <a:spLocks noChangeArrowheads="1"/>
            </p:cNvSpPr>
            <p:nvPr/>
          </p:nvSpPr>
          <p:spPr bwMode="auto">
            <a:xfrm>
              <a:off x="1620674" y="4364569"/>
              <a:ext cx="1295142" cy="33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Cabin Air</a:t>
              </a:r>
            </a:p>
          </p:txBody>
        </p:sp>
      </p:grpSp>
      <p:pic>
        <p:nvPicPr>
          <p:cNvPr id="2052" name="Picture 4" descr="There's Poisonous Gas In Your Cockpit | Boldmetho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" b="5761"/>
          <a:stretch/>
        </p:blipFill>
        <p:spPr bwMode="auto">
          <a:xfrm>
            <a:off x="5342169" y="2054469"/>
            <a:ext cx="4199450" cy="2803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6781955" y="2040075"/>
            <a:ext cx="1341362" cy="1005898"/>
            <a:chOff x="1536245" y="4364569"/>
            <a:chExt cx="1582525" cy="1006288"/>
          </a:xfrm>
        </p:grpSpPr>
        <p:cxnSp>
          <p:nvCxnSpPr>
            <p:cNvPr id="140" name="Straight Arrow Connector 139"/>
            <p:cNvCxnSpPr/>
            <p:nvPr/>
          </p:nvCxnSpPr>
          <p:spPr>
            <a:xfrm>
              <a:off x="2050197" y="4703255"/>
              <a:ext cx="171451" cy="667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40"/>
            <p:cNvSpPr txBox="1">
              <a:spLocks noChangeArrowheads="1"/>
            </p:cNvSpPr>
            <p:nvPr/>
          </p:nvSpPr>
          <p:spPr bwMode="auto">
            <a:xfrm>
              <a:off x="1536245" y="4364569"/>
              <a:ext cx="1582525" cy="33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Cabin Heat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CB2F327-F759-4F4E-82DD-D29E111E5E65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F0BD99-4813-41A6-84AC-65859247117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10E176-3529-48FB-92DF-5CED0A208B6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">
            <a:extLst>
              <a:ext uri="{FF2B5EF4-FFF2-40B4-BE49-F238E27FC236}">
                <a16:creationId xmlns:a16="http://schemas.microsoft.com/office/drawing/2014/main" id="{857F2BC5-4164-40C7-ADA9-BC9EFBCD5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5" y="1095376"/>
            <a:ext cx="79276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 err="1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Environmetals</a:t>
            </a:r>
            <a:endParaRPr lang="en-NZ" altLang="en-US" sz="24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Cabin Air / Heat controls</a:t>
            </a:r>
          </a:p>
        </p:txBody>
      </p:sp>
    </p:spTree>
    <p:extLst>
      <p:ext uri="{BB962C8B-B14F-4D97-AF65-F5344CB8AC3E}">
        <p14:creationId xmlns:p14="http://schemas.microsoft.com/office/powerpoint/2010/main" val="15070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82435" y="1095376"/>
            <a:ext cx="7921625" cy="49552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NZ" altLang="en-US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Throttle</a:t>
            </a:r>
            <a:endParaRPr lang="en-NZ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Controls propeller rpm</a:t>
            </a:r>
          </a:p>
          <a:p>
            <a:pPr>
              <a:defRPr/>
            </a:pPr>
            <a:r>
              <a:rPr lang="en-NZ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Requires smooth operation</a:t>
            </a:r>
          </a:p>
          <a:p>
            <a:pPr>
              <a:defRPr/>
            </a:pPr>
            <a:endParaRPr lang="en-NZ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Mixture</a:t>
            </a:r>
            <a:r>
              <a:rPr lang="en-NZ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					</a:t>
            </a:r>
            <a:endParaRPr lang="en-NZ" altLang="en-US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Controls fuel : air ratio</a:t>
            </a:r>
          </a:p>
          <a:p>
            <a:pPr>
              <a:defRPr/>
            </a:pPr>
            <a:r>
              <a:rPr lang="en-NZ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Full rich for training</a:t>
            </a:r>
          </a:p>
          <a:p>
            <a:pPr>
              <a:defRPr/>
            </a:pPr>
            <a:r>
              <a:rPr lang="en-NZ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Leaning procedure</a:t>
            </a:r>
          </a:p>
          <a:p>
            <a:pPr>
              <a:defRPr/>
            </a:pPr>
            <a:endParaRPr lang="en-NZ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Carb Heat</a:t>
            </a:r>
          </a:p>
          <a:p>
            <a:pPr>
              <a:defRPr/>
            </a:pPr>
            <a:r>
              <a:rPr lang="en-NZ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Hot below Green Arc</a:t>
            </a:r>
          </a:p>
          <a:p>
            <a:pPr>
              <a:defRPr/>
            </a:pPr>
            <a:endParaRPr lang="en-NZ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20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T’s and P’s</a:t>
            </a:r>
          </a:p>
          <a:p>
            <a:pPr>
              <a:defRPr/>
            </a:pPr>
            <a:r>
              <a:rPr lang="en-NZ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Green range</a:t>
            </a:r>
          </a:p>
          <a:p>
            <a:pPr>
              <a:defRPr/>
            </a:pPr>
            <a:endParaRPr lang="en-NZ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Flap Limits</a:t>
            </a:r>
          </a:p>
          <a:p>
            <a:pPr>
              <a:defRPr/>
            </a:pPr>
            <a:r>
              <a:rPr lang="en-NZ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White Arc (below 85kts)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2848" y="1095376"/>
            <a:ext cx="2353080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Pre Flight Inspection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Clean Windscreen</a:t>
            </a:r>
          </a:p>
        </p:txBody>
      </p:sp>
      <p:pic>
        <p:nvPicPr>
          <p:cNvPr id="12" name="Picture 6" descr="Image result for cessna tachome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3886" r="3937" b="4131"/>
          <a:stretch/>
        </p:blipFill>
        <p:spPr bwMode="auto">
          <a:xfrm>
            <a:off x="4358984" y="3168555"/>
            <a:ext cx="1475730" cy="15121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8447" y="1731865"/>
            <a:ext cx="2687915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Taxiing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Control Position in wind</a:t>
            </a:r>
          </a:p>
        </p:txBody>
      </p:sp>
      <p:pic>
        <p:nvPicPr>
          <p:cNvPr id="7" name="Picture 2" descr="Image result for taxiing an aircraft in 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74" y="2545062"/>
            <a:ext cx="27320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159AC1-95A6-4B47-9DD7-638EB069709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8E5E9-06DA-4DDF-ADCF-244C3C8E055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163D16-BC9D-413A-81C8-1748239E86C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1A2CB8-5A82-4B0E-9FAC-EF15401DCA77}"/>
              </a:ext>
            </a:extLst>
          </p:cNvPr>
          <p:cNvSpPr txBox="1"/>
          <p:nvPr/>
        </p:nvSpPr>
        <p:spPr>
          <a:xfrm>
            <a:off x="982435" y="138189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3A89D-9FD3-4BFF-9703-FB4C01FBCC35}"/>
              </a:ext>
            </a:extLst>
          </p:cNvPr>
          <p:cNvSpPr txBox="1"/>
          <p:nvPr/>
        </p:nvSpPr>
        <p:spPr>
          <a:xfrm>
            <a:off x="982435" y="2512203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A91E7-9998-43F6-B94C-340348BB5420}"/>
              </a:ext>
            </a:extLst>
          </p:cNvPr>
          <p:cNvSpPr txBox="1"/>
          <p:nvPr/>
        </p:nvSpPr>
        <p:spPr>
          <a:xfrm>
            <a:off x="982435" y="3922694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25DDAF-3D1D-4112-997E-9B88AADD9409}"/>
              </a:ext>
            </a:extLst>
          </p:cNvPr>
          <p:cNvSpPr txBox="1"/>
          <p:nvPr/>
        </p:nvSpPr>
        <p:spPr>
          <a:xfrm>
            <a:off x="982435" y="4774351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62AB5-7CB5-49E3-9659-8FC1C0FE6A93}"/>
              </a:ext>
            </a:extLst>
          </p:cNvPr>
          <p:cNvSpPr txBox="1"/>
          <p:nvPr/>
        </p:nvSpPr>
        <p:spPr>
          <a:xfrm>
            <a:off x="982435" y="5616028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FF2C3-00A1-462A-A279-4FC189210E38}"/>
              </a:ext>
            </a:extLst>
          </p:cNvPr>
          <p:cNvSpPr txBox="1"/>
          <p:nvPr/>
        </p:nvSpPr>
        <p:spPr>
          <a:xfrm>
            <a:off x="6818447" y="1374254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03BA6-342D-4A4E-A04B-31F3710AA1F8}"/>
              </a:ext>
            </a:extLst>
          </p:cNvPr>
          <p:cNvSpPr txBox="1"/>
          <p:nvPr/>
        </p:nvSpPr>
        <p:spPr>
          <a:xfrm>
            <a:off x="6818447" y="2028227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726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2435" y="1095376"/>
            <a:ext cx="4572000" cy="45858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NZ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Lookout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Traffic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Terrain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Cloud</a:t>
            </a:r>
          </a:p>
          <a:p>
            <a:pPr>
              <a:defRPr/>
            </a:pP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Clock Code</a:t>
            </a:r>
            <a:endParaRPr lang="en-NZ" sz="2800" b="1" dirty="0">
              <a:solidFill>
                <a:srgbClr val="1450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High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Level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Low</a:t>
            </a:r>
            <a:endParaRPr lang="en-NZ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endParaRPr lang="en-NZ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Situational Awareness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See-and-be-seen 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Surroundings</a:t>
            </a:r>
          </a:p>
          <a:p>
            <a:pPr>
              <a:defRPr/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   Weather</a:t>
            </a:r>
          </a:p>
          <a:p>
            <a:pPr marL="342900" indent="-342900">
              <a:buFontTx/>
              <a:buChar char="-"/>
              <a:defRPr/>
            </a:pPr>
            <a:endParaRPr lang="en-NZ" b="1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endParaRPr lang="en-NZ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" name="Picture 4" descr="150919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43" y="1534694"/>
            <a:ext cx="920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76692" y="2093913"/>
            <a:ext cx="3034053" cy="3033712"/>
            <a:chOff x="5376692" y="2093913"/>
            <a:chExt cx="3034053" cy="3033712"/>
          </a:xfrm>
        </p:grpSpPr>
        <p:pic>
          <p:nvPicPr>
            <p:cNvPr id="16391" name="Picture 12" descr="Image result for clock numb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692" y="2093913"/>
              <a:ext cx="3034053" cy="30337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 descr="Astore Single Engine Aircraft by Tecnam: Spacious, Streamlined, Spor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219" y="2884251"/>
              <a:ext cx="2248845" cy="167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29EE5-3F8A-43B6-B2B9-32FF74FDD105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6980AF-AC4E-468D-AD9F-3834564A160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54D105-62BD-4F31-BE1A-78D30560199E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68E92C-FDF0-4213-8FAA-0688C52565E7}"/>
              </a:ext>
            </a:extLst>
          </p:cNvPr>
          <p:cNvSpPr txBox="1"/>
          <p:nvPr/>
        </p:nvSpPr>
        <p:spPr>
          <a:xfrm>
            <a:off x="982435" y="1383413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0BE83-8073-42DE-A093-4BD138F75255}"/>
              </a:ext>
            </a:extLst>
          </p:cNvPr>
          <p:cNvSpPr txBox="1"/>
          <p:nvPr/>
        </p:nvSpPr>
        <p:spPr>
          <a:xfrm>
            <a:off x="982435" y="2786580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A07F86-0075-4922-BCAB-8D4A4C8F4EBA}"/>
              </a:ext>
            </a:extLst>
          </p:cNvPr>
          <p:cNvSpPr txBox="1"/>
          <p:nvPr/>
        </p:nvSpPr>
        <p:spPr>
          <a:xfrm>
            <a:off x="982435" y="4190527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6CC650-EA81-49C7-8740-6313BF8C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</p:spTree>
    <p:extLst>
      <p:ext uri="{BB962C8B-B14F-4D97-AF65-F5344CB8AC3E}">
        <p14:creationId xmlns:p14="http://schemas.microsoft.com/office/powerpoint/2010/main" val="19863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4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76841" y="1095376"/>
            <a:ext cx="5375325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286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NZ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Observe Training Area Boundaries</a:t>
            </a:r>
            <a:endParaRPr lang="en-NZ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NZ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Further Effects of Primary Controls</a:t>
            </a:r>
          </a:p>
          <a:p>
            <a:pPr>
              <a:defRPr/>
            </a:pPr>
            <a:endParaRPr lang="en-NZ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Slipstream</a:t>
            </a:r>
          </a:p>
          <a:p>
            <a:pPr marL="0" indent="0">
              <a:defRPr/>
            </a:pPr>
            <a:r>
              <a:rPr lang="en-NZ" sz="180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Elevator</a:t>
            </a:r>
            <a:r>
              <a:rPr lang="en-NZ" sz="1800" b="0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NZ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and</a:t>
            </a:r>
            <a:r>
              <a:rPr lang="en-NZ" sz="1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NZ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rudder</a:t>
            </a:r>
            <a:r>
              <a:rPr lang="en-NZ" sz="1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NZ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more effective</a:t>
            </a:r>
          </a:p>
          <a:p>
            <a:pPr marL="0" indent="0">
              <a:defRPr/>
            </a:pPr>
            <a:r>
              <a:rPr lang="en-NZ" sz="18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Ailerons</a:t>
            </a:r>
            <a:r>
              <a:rPr lang="en-NZ" sz="18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NZ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unaffected by slipstream</a:t>
            </a:r>
          </a:p>
          <a:p>
            <a:pPr>
              <a:defRPr/>
            </a:pPr>
            <a:endParaRPr lang="en-NZ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Power</a:t>
            </a:r>
          </a:p>
          <a:p>
            <a:pPr marL="0" indent="0">
              <a:defRPr/>
            </a:pPr>
            <a:r>
              <a:rPr lang="en-NZ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Increase power: Nose pitches </a:t>
            </a:r>
            <a:r>
              <a:rPr lang="en-N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up</a:t>
            </a:r>
            <a:r>
              <a:rPr lang="en-NZ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and yaws </a:t>
            </a:r>
            <a:r>
              <a:rPr lang="en-N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left</a:t>
            </a:r>
          </a:p>
          <a:p>
            <a:pPr marL="0" indent="0">
              <a:defRPr/>
            </a:pPr>
            <a:r>
              <a:rPr lang="en-NZ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Decrease power: Nose pitches </a:t>
            </a:r>
            <a:r>
              <a:rPr lang="en-N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down</a:t>
            </a:r>
            <a:r>
              <a:rPr lang="en-NZ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and yaws </a:t>
            </a:r>
            <a:r>
              <a:rPr lang="en-N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right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67320" y="1095376"/>
            <a:ext cx="4832606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Flaps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Lowering flaps: Nose pitches up initially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Raising flaps: Nose pitches down initially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Note: Pitch change is relative to aircraft type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Elevator Trim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Holding forward – Trim forward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Holding back – Trim back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NZ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NZ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Environmentals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Cabin Heat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Cabin 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24" y="3285053"/>
            <a:ext cx="826201" cy="2103056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5306516">
            <a:off x="10498721" y="4052718"/>
            <a:ext cx="355888" cy="153196"/>
          </a:xfrm>
          <a:prstGeom prst="rightArrow">
            <a:avLst/>
          </a:prstGeom>
          <a:solidFill>
            <a:srgbClr val="1450E6">
              <a:alpha val="85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NZ"/>
          </a:p>
        </p:txBody>
      </p:sp>
      <p:sp>
        <p:nvSpPr>
          <p:cNvPr id="20" name="Right Arrow 19"/>
          <p:cNvSpPr/>
          <p:nvPr/>
        </p:nvSpPr>
        <p:spPr>
          <a:xfrm rot="5400000">
            <a:off x="10557563" y="4526730"/>
            <a:ext cx="355888" cy="154254"/>
          </a:xfrm>
          <a:prstGeom prst="rightArrow">
            <a:avLst/>
          </a:prstGeom>
          <a:solidFill>
            <a:srgbClr val="1450E6">
              <a:alpha val="85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D45FA-8098-46A8-822D-6923D86B234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0BE84-6DA3-4CB4-9B70-F18AD816339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A3D37-6DE5-4A00-A21D-4D8420E9FAA1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076448-3A03-4903-A81A-86687F501EC3}"/>
              </a:ext>
            </a:extLst>
          </p:cNvPr>
          <p:cNvSpPr txBox="1"/>
          <p:nvPr/>
        </p:nvSpPr>
        <p:spPr>
          <a:xfrm>
            <a:off x="976842" y="257391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949E5-F467-4064-918E-5A11A5C5389F}"/>
              </a:ext>
            </a:extLst>
          </p:cNvPr>
          <p:cNvSpPr txBox="1"/>
          <p:nvPr/>
        </p:nvSpPr>
        <p:spPr>
          <a:xfrm>
            <a:off x="976842" y="3693111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AC6C9-2388-4444-996C-1F5276EBEDCB}"/>
              </a:ext>
            </a:extLst>
          </p:cNvPr>
          <p:cNvSpPr txBox="1"/>
          <p:nvPr/>
        </p:nvSpPr>
        <p:spPr>
          <a:xfrm>
            <a:off x="6467320" y="1381659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CE280-40F0-4231-8DDF-00422B44AD11}"/>
              </a:ext>
            </a:extLst>
          </p:cNvPr>
          <p:cNvSpPr txBox="1"/>
          <p:nvPr/>
        </p:nvSpPr>
        <p:spPr>
          <a:xfrm>
            <a:off x="6467320" y="277762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E6A8A7-8FF0-42AC-9725-ED4F06D05898}"/>
              </a:ext>
            </a:extLst>
          </p:cNvPr>
          <p:cNvSpPr txBox="1"/>
          <p:nvPr/>
        </p:nvSpPr>
        <p:spPr>
          <a:xfrm>
            <a:off x="6467320" y="3906927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881C87C6-0B80-4224-8762-30F17D03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</p:spTree>
    <p:extLst>
      <p:ext uri="{BB962C8B-B14F-4D97-AF65-F5344CB8AC3E}">
        <p14:creationId xmlns:p14="http://schemas.microsoft.com/office/powerpoint/2010/main" val="29925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2" grpId="0"/>
      <p:bldP spid="15" grpId="0"/>
      <p:bldP spid="16" grpId="0"/>
      <p:bldP spid="17" grpId="0"/>
      <p:bldP spid="18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7">
            <a:extLst>
              <a:ext uri="{FF2B5EF4-FFF2-40B4-BE49-F238E27FC236}">
                <a16:creationId xmlns:a16="http://schemas.microsoft.com/office/drawing/2014/main" id="{D78C9A82-E0ED-403B-8282-9067BCA84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613392"/>
            <a:ext cx="8280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operate the primary control surfaces and observe the secondary aerodynamic effects on the aeroplane in flight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operate the ancillary controls and to experience the feel and observe the effect on the aeroplane in flight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A70416-E094-4311-B66D-74987D8C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5" y="1095376"/>
            <a:ext cx="7921625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NZ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Elevator</a:t>
            </a:r>
            <a:endParaRPr lang="en-NZ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Has no secondary aerodynamic effect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Changes in pitch causes: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NZ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Change in airspeed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NZ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Gain and loss of altitude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87939-FEDD-40AB-A365-46501E6C7BCC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25F04-1595-45FC-B461-2CBD637E9DE3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8C6A67-A96C-4276-9029-6692C43CA11C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 noChangeAspect="1"/>
          </p:cNvGrpSpPr>
          <p:nvPr/>
        </p:nvGrpSpPr>
        <p:grpSpPr bwMode="auto">
          <a:xfrm>
            <a:off x="6097589" y="3101976"/>
            <a:ext cx="3608387" cy="830263"/>
            <a:chOff x="657" y="1525"/>
            <a:chExt cx="2273" cy="523"/>
          </a:xfrm>
        </p:grpSpPr>
        <p:sp>
          <p:nvSpPr>
            <p:cNvPr id="7277" name="AutoShape 80"/>
            <p:cNvSpPr>
              <a:spLocks noChangeAspect="1" noChangeArrowheads="1" noTextEdit="1"/>
            </p:cNvSpPr>
            <p:nvPr/>
          </p:nvSpPr>
          <p:spPr bwMode="auto">
            <a:xfrm>
              <a:off x="657" y="1525"/>
              <a:ext cx="227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78" name="Freeform 81"/>
            <p:cNvSpPr>
              <a:spLocks/>
            </p:cNvSpPr>
            <p:nvPr/>
          </p:nvSpPr>
          <p:spPr bwMode="auto">
            <a:xfrm>
              <a:off x="1956" y="1887"/>
              <a:ext cx="99" cy="106"/>
            </a:xfrm>
            <a:custGeom>
              <a:avLst/>
              <a:gdLst>
                <a:gd name="T0" fmla="*/ 27 w 99"/>
                <a:gd name="T1" fmla="*/ 0 h 106"/>
                <a:gd name="T2" fmla="*/ 97 w 99"/>
                <a:gd name="T3" fmla="*/ 81 h 106"/>
                <a:gd name="T4" fmla="*/ 99 w 99"/>
                <a:gd name="T5" fmla="*/ 106 h 106"/>
                <a:gd name="T6" fmla="*/ 0 w 99"/>
                <a:gd name="T7" fmla="*/ 0 h 106"/>
                <a:gd name="T8" fmla="*/ 27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27" y="0"/>
                  </a:moveTo>
                  <a:lnTo>
                    <a:pt x="97" y="81"/>
                  </a:lnTo>
                  <a:lnTo>
                    <a:pt x="99" y="106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79" name="Freeform 82"/>
            <p:cNvSpPr>
              <a:spLocks/>
            </p:cNvSpPr>
            <p:nvPr/>
          </p:nvSpPr>
          <p:spPr bwMode="auto">
            <a:xfrm>
              <a:off x="1956" y="1887"/>
              <a:ext cx="99" cy="106"/>
            </a:xfrm>
            <a:custGeom>
              <a:avLst/>
              <a:gdLst>
                <a:gd name="T0" fmla="*/ 27 w 99"/>
                <a:gd name="T1" fmla="*/ 0 h 106"/>
                <a:gd name="T2" fmla="*/ 97 w 99"/>
                <a:gd name="T3" fmla="*/ 81 h 106"/>
                <a:gd name="T4" fmla="*/ 99 w 99"/>
                <a:gd name="T5" fmla="*/ 106 h 106"/>
                <a:gd name="T6" fmla="*/ 0 w 99"/>
                <a:gd name="T7" fmla="*/ 0 h 106"/>
                <a:gd name="T8" fmla="*/ 27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27" y="0"/>
                  </a:moveTo>
                  <a:lnTo>
                    <a:pt x="97" y="81"/>
                  </a:lnTo>
                  <a:lnTo>
                    <a:pt x="99" y="106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0" name="Freeform 83"/>
            <p:cNvSpPr>
              <a:spLocks/>
            </p:cNvSpPr>
            <p:nvPr/>
          </p:nvSpPr>
          <p:spPr bwMode="auto">
            <a:xfrm>
              <a:off x="1575" y="1533"/>
              <a:ext cx="437" cy="428"/>
            </a:xfrm>
            <a:custGeom>
              <a:avLst/>
              <a:gdLst>
                <a:gd name="T0" fmla="*/ 174 w 437"/>
                <a:gd name="T1" fmla="*/ 3 h 428"/>
                <a:gd name="T2" fmla="*/ 131 w 437"/>
                <a:gd name="T3" fmla="*/ 17 h 428"/>
                <a:gd name="T4" fmla="*/ 95 w 437"/>
                <a:gd name="T5" fmla="*/ 37 h 428"/>
                <a:gd name="T6" fmla="*/ 62 w 437"/>
                <a:gd name="T7" fmla="*/ 64 h 428"/>
                <a:gd name="T8" fmla="*/ 37 w 437"/>
                <a:gd name="T9" fmla="*/ 96 h 428"/>
                <a:gd name="T10" fmla="*/ 17 w 437"/>
                <a:gd name="T11" fmla="*/ 132 h 428"/>
                <a:gd name="T12" fmla="*/ 4 w 437"/>
                <a:gd name="T13" fmla="*/ 172 h 428"/>
                <a:gd name="T14" fmla="*/ 0 w 437"/>
                <a:gd name="T15" fmla="*/ 214 h 428"/>
                <a:gd name="T16" fmla="*/ 4 w 437"/>
                <a:gd name="T17" fmla="*/ 257 h 428"/>
                <a:gd name="T18" fmla="*/ 17 w 437"/>
                <a:gd name="T19" fmla="*/ 299 h 428"/>
                <a:gd name="T20" fmla="*/ 38 w 437"/>
                <a:gd name="T21" fmla="*/ 335 h 428"/>
                <a:gd name="T22" fmla="*/ 66 w 437"/>
                <a:gd name="T23" fmla="*/ 367 h 428"/>
                <a:gd name="T24" fmla="*/ 98 w 437"/>
                <a:gd name="T25" fmla="*/ 392 h 428"/>
                <a:gd name="T26" fmla="*/ 135 w 437"/>
                <a:gd name="T27" fmla="*/ 411 h 428"/>
                <a:gd name="T28" fmla="*/ 176 w 437"/>
                <a:gd name="T29" fmla="*/ 424 h 428"/>
                <a:gd name="T30" fmla="*/ 220 w 437"/>
                <a:gd name="T31" fmla="*/ 428 h 428"/>
                <a:gd name="T32" fmla="*/ 263 w 437"/>
                <a:gd name="T33" fmla="*/ 422 h 428"/>
                <a:gd name="T34" fmla="*/ 306 w 437"/>
                <a:gd name="T35" fmla="*/ 411 h 428"/>
                <a:gd name="T36" fmla="*/ 342 w 437"/>
                <a:gd name="T37" fmla="*/ 390 h 428"/>
                <a:gd name="T38" fmla="*/ 375 w 437"/>
                <a:gd name="T39" fmla="*/ 363 h 428"/>
                <a:gd name="T40" fmla="*/ 400 w 437"/>
                <a:gd name="T41" fmla="*/ 331 h 428"/>
                <a:gd name="T42" fmla="*/ 422 w 437"/>
                <a:gd name="T43" fmla="*/ 295 h 428"/>
                <a:gd name="T44" fmla="*/ 433 w 437"/>
                <a:gd name="T45" fmla="*/ 255 h 428"/>
                <a:gd name="T46" fmla="*/ 437 w 437"/>
                <a:gd name="T47" fmla="*/ 212 h 428"/>
                <a:gd name="T48" fmla="*/ 433 w 437"/>
                <a:gd name="T49" fmla="*/ 168 h 428"/>
                <a:gd name="T50" fmla="*/ 420 w 437"/>
                <a:gd name="T51" fmla="*/ 128 h 428"/>
                <a:gd name="T52" fmla="*/ 399 w 437"/>
                <a:gd name="T53" fmla="*/ 92 h 428"/>
                <a:gd name="T54" fmla="*/ 371 w 437"/>
                <a:gd name="T55" fmla="*/ 60 h 428"/>
                <a:gd name="T56" fmla="*/ 339 w 437"/>
                <a:gd name="T57" fmla="*/ 36 h 428"/>
                <a:gd name="T58" fmla="*/ 302 w 437"/>
                <a:gd name="T59" fmla="*/ 15 h 428"/>
                <a:gd name="T60" fmla="*/ 261 w 437"/>
                <a:gd name="T61" fmla="*/ 3 h 428"/>
                <a:gd name="T62" fmla="*/ 219 w 437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7"/>
                <a:gd name="T97" fmla="*/ 0 h 428"/>
                <a:gd name="T98" fmla="*/ 437 w 437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7" h="428">
                  <a:moveTo>
                    <a:pt x="195" y="1"/>
                  </a:moveTo>
                  <a:lnTo>
                    <a:pt x="174" y="3"/>
                  </a:lnTo>
                  <a:lnTo>
                    <a:pt x="153" y="9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7" y="51"/>
                  </a:lnTo>
                  <a:lnTo>
                    <a:pt x="62" y="64"/>
                  </a:lnTo>
                  <a:lnTo>
                    <a:pt x="48" y="79"/>
                  </a:lnTo>
                  <a:lnTo>
                    <a:pt x="37" y="96"/>
                  </a:lnTo>
                  <a:lnTo>
                    <a:pt x="25" y="113"/>
                  </a:lnTo>
                  <a:lnTo>
                    <a:pt x="17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2" y="193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7"/>
                  </a:lnTo>
                  <a:lnTo>
                    <a:pt x="9" y="278"/>
                  </a:lnTo>
                  <a:lnTo>
                    <a:pt x="17" y="299"/>
                  </a:lnTo>
                  <a:lnTo>
                    <a:pt x="27" y="318"/>
                  </a:lnTo>
                  <a:lnTo>
                    <a:pt x="38" y="335"/>
                  </a:lnTo>
                  <a:lnTo>
                    <a:pt x="52" y="352"/>
                  </a:lnTo>
                  <a:lnTo>
                    <a:pt x="66" y="367"/>
                  </a:lnTo>
                  <a:lnTo>
                    <a:pt x="81" y="380"/>
                  </a:lnTo>
                  <a:lnTo>
                    <a:pt x="98" y="392"/>
                  </a:lnTo>
                  <a:lnTo>
                    <a:pt x="116" y="403"/>
                  </a:lnTo>
                  <a:lnTo>
                    <a:pt x="135" y="411"/>
                  </a:lnTo>
                  <a:lnTo>
                    <a:pt x="155" y="418"/>
                  </a:lnTo>
                  <a:lnTo>
                    <a:pt x="176" y="424"/>
                  </a:lnTo>
                  <a:lnTo>
                    <a:pt x="197" y="426"/>
                  </a:lnTo>
                  <a:lnTo>
                    <a:pt x="220" y="428"/>
                  </a:lnTo>
                  <a:lnTo>
                    <a:pt x="242" y="426"/>
                  </a:lnTo>
                  <a:lnTo>
                    <a:pt x="263" y="422"/>
                  </a:lnTo>
                  <a:lnTo>
                    <a:pt x="284" y="416"/>
                  </a:lnTo>
                  <a:lnTo>
                    <a:pt x="306" y="411"/>
                  </a:lnTo>
                  <a:lnTo>
                    <a:pt x="325" y="401"/>
                  </a:lnTo>
                  <a:lnTo>
                    <a:pt x="342" y="390"/>
                  </a:lnTo>
                  <a:lnTo>
                    <a:pt x="360" y="377"/>
                  </a:lnTo>
                  <a:lnTo>
                    <a:pt x="375" y="363"/>
                  </a:lnTo>
                  <a:lnTo>
                    <a:pt x="389" y="348"/>
                  </a:lnTo>
                  <a:lnTo>
                    <a:pt x="400" y="331"/>
                  </a:lnTo>
                  <a:lnTo>
                    <a:pt x="412" y="314"/>
                  </a:lnTo>
                  <a:lnTo>
                    <a:pt x="422" y="295"/>
                  </a:lnTo>
                  <a:lnTo>
                    <a:pt x="428" y="274"/>
                  </a:lnTo>
                  <a:lnTo>
                    <a:pt x="433" y="255"/>
                  </a:lnTo>
                  <a:lnTo>
                    <a:pt x="437" y="235"/>
                  </a:lnTo>
                  <a:lnTo>
                    <a:pt x="437" y="212"/>
                  </a:lnTo>
                  <a:lnTo>
                    <a:pt x="435" y="191"/>
                  </a:lnTo>
                  <a:lnTo>
                    <a:pt x="433" y="168"/>
                  </a:lnTo>
                  <a:lnTo>
                    <a:pt x="428" y="149"/>
                  </a:lnTo>
                  <a:lnTo>
                    <a:pt x="420" y="128"/>
                  </a:lnTo>
                  <a:lnTo>
                    <a:pt x="410" y="109"/>
                  </a:lnTo>
                  <a:lnTo>
                    <a:pt x="399" y="92"/>
                  </a:lnTo>
                  <a:lnTo>
                    <a:pt x="385" y="75"/>
                  </a:lnTo>
                  <a:lnTo>
                    <a:pt x="371" y="60"/>
                  </a:lnTo>
                  <a:lnTo>
                    <a:pt x="356" y="47"/>
                  </a:lnTo>
                  <a:lnTo>
                    <a:pt x="339" y="36"/>
                  </a:lnTo>
                  <a:lnTo>
                    <a:pt x="321" y="24"/>
                  </a:lnTo>
                  <a:lnTo>
                    <a:pt x="302" y="15"/>
                  </a:lnTo>
                  <a:lnTo>
                    <a:pt x="282" y="9"/>
                  </a:lnTo>
                  <a:lnTo>
                    <a:pt x="261" y="3"/>
                  </a:lnTo>
                  <a:lnTo>
                    <a:pt x="240" y="0"/>
                  </a:lnTo>
                  <a:lnTo>
                    <a:pt x="219" y="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1" name="Freeform 84"/>
            <p:cNvSpPr>
              <a:spLocks/>
            </p:cNvSpPr>
            <p:nvPr/>
          </p:nvSpPr>
          <p:spPr bwMode="auto">
            <a:xfrm>
              <a:off x="1575" y="1533"/>
              <a:ext cx="437" cy="428"/>
            </a:xfrm>
            <a:custGeom>
              <a:avLst/>
              <a:gdLst>
                <a:gd name="T0" fmla="*/ 174 w 437"/>
                <a:gd name="T1" fmla="*/ 3 h 428"/>
                <a:gd name="T2" fmla="*/ 131 w 437"/>
                <a:gd name="T3" fmla="*/ 17 h 428"/>
                <a:gd name="T4" fmla="*/ 95 w 437"/>
                <a:gd name="T5" fmla="*/ 37 h 428"/>
                <a:gd name="T6" fmla="*/ 62 w 437"/>
                <a:gd name="T7" fmla="*/ 64 h 428"/>
                <a:gd name="T8" fmla="*/ 37 w 437"/>
                <a:gd name="T9" fmla="*/ 96 h 428"/>
                <a:gd name="T10" fmla="*/ 17 w 437"/>
                <a:gd name="T11" fmla="*/ 132 h 428"/>
                <a:gd name="T12" fmla="*/ 4 w 437"/>
                <a:gd name="T13" fmla="*/ 172 h 428"/>
                <a:gd name="T14" fmla="*/ 0 w 437"/>
                <a:gd name="T15" fmla="*/ 214 h 428"/>
                <a:gd name="T16" fmla="*/ 4 w 437"/>
                <a:gd name="T17" fmla="*/ 257 h 428"/>
                <a:gd name="T18" fmla="*/ 17 w 437"/>
                <a:gd name="T19" fmla="*/ 299 h 428"/>
                <a:gd name="T20" fmla="*/ 38 w 437"/>
                <a:gd name="T21" fmla="*/ 335 h 428"/>
                <a:gd name="T22" fmla="*/ 66 w 437"/>
                <a:gd name="T23" fmla="*/ 367 h 428"/>
                <a:gd name="T24" fmla="*/ 98 w 437"/>
                <a:gd name="T25" fmla="*/ 392 h 428"/>
                <a:gd name="T26" fmla="*/ 135 w 437"/>
                <a:gd name="T27" fmla="*/ 411 h 428"/>
                <a:gd name="T28" fmla="*/ 176 w 437"/>
                <a:gd name="T29" fmla="*/ 424 h 428"/>
                <a:gd name="T30" fmla="*/ 220 w 437"/>
                <a:gd name="T31" fmla="*/ 428 h 428"/>
                <a:gd name="T32" fmla="*/ 263 w 437"/>
                <a:gd name="T33" fmla="*/ 422 h 428"/>
                <a:gd name="T34" fmla="*/ 306 w 437"/>
                <a:gd name="T35" fmla="*/ 411 h 428"/>
                <a:gd name="T36" fmla="*/ 342 w 437"/>
                <a:gd name="T37" fmla="*/ 390 h 428"/>
                <a:gd name="T38" fmla="*/ 375 w 437"/>
                <a:gd name="T39" fmla="*/ 363 h 428"/>
                <a:gd name="T40" fmla="*/ 400 w 437"/>
                <a:gd name="T41" fmla="*/ 331 h 428"/>
                <a:gd name="T42" fmla="*/ 422 w 437"/>
                <a:gd name="T43" fmla="*/ 295 h 428"/>
                <a:gd name="T44" fmla="*/ 433 w 437"/>
                <a:gd name="T45" fmla="*/ 255 h 428"/>
                <a:gd name="T46" fmla="*/ 437 w 437"/>
                <a:gd name="T47" fmla="*/ 212 h 428"/>
                <a:gd name="T48" fmla="*/ 433 w 437"/>
                <a:gd name="T49" fmla="*/ 168 h 428"/>
                <a:gd name="T50" fmla="*/ 420 w 437"/>
                <a:gd name="T51" fmla="*/ 128 h 428"/>
                <a:gd name="T52" fmla="*/ 399 w 437"/>
                <a:gd name="T53" fmla="*/ 92 h 428"/>
                <a:gd name="T54" fmla="*/ 371 w 437"/>
                <a:gd name="T55" fmla="*/ 60 h 428"/>
                <a:gd name="T56" fmla="*/ 339 w 437"/>
                <a:gd name="T57" fmla="*/ 36 h 428"/>
                <a:gd name="T58" fmla="*/ 302 w 437"/>
                <a:gd name="T59" fmla="*/ 15 h 428"/>
                <a:gd name="T60" fmla="*/ 261 w 437"/>
                <a:gd name="T61" fmla="*/ 3 h 428"/>
                <a:gd name="T62" fmla="*/ 219 w 437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7"/>
                <a:gd name="T97" fmla="*/ 0 h 428"/>
                <a:gd name="T98" fmla="*/ 437 w 437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7" h="428">
                  <a:moveTo>
                    <a:pt x="195" y="1"/>
                  </a:moveTo>
                  <a:lnTo>
                    <a:pt x="174" y="3"/>
                  </a:lnTo>
                  <a:lnTo>
                    <a:pt x="153" y="9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7" y="51"/>
                  </a:lnTo>
                  <a:lnTo>
                    <a:pt x="62" y="64"/>
                  </a:lnTo>
                  <a:lnTo>
                    <a:pt x="48" y="79"/>
                  </a:lnTo>
                  <a:lnTo>
                    <a:pt x="37" y="96"/>
                  </a:lnTo>
                  <a:lnTo>
                    <a:pt x="25" y="113"/>
                  </a:lnTo>
                  <a:lnTo>
                    <a:pt x="17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2" y="193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7"/>
                  </a:lnTo>
                  <a:lnTo>
                    <a:pt x="9" y="278"/>
                  </a:lnTo>
                  <a:lnTo>
                    <a:pt x="17" y="299"/>
                  </a:lnTo>
                  <a:lnTo>
                    <a:pt x="27" y="318"/>
                  </a:lnTo>
                  <a:lnTo>
                    <a:pt x="38" y="335"/>
                  </a:lnTo>
                  <a:lnTo>
                    <a:pt x="52" y="352"/>
                  </a:lnTo>
                  <a:lnTo>
                    <a:pt x="66" y="367"/>
                  </a:lnTo>
                  <a:lnTo>
                    <a:pt x="81" y="380"/>
                  </a:lnTo>
                  <a:lnTo>
                    <a:pt x="98" y="392"/>
                  </a:lnTo>
                  <a:lnTo>
                    <a:pt x="116" y="403"/>
                  </a:lnTo>
                  <a:lnTo>
                    <a:pt x="135" y="411"/>
                  </a:lnTo>
                  <a:lnTo>
                    <a:pt x="155" y="418"/>
                  </a:lnTo>
                  <a:lnTo>
                    <a:pt x="176" y="424"/>
                  </a:lnTo>
                  <a:lnTo>
                    <a:pt x="197" y="426"/>
                  </a:lnTo>
                  <a:lnTo>
                    <a:pt x="220" y="428"/>
                  </a:lnTo>
                  <a:lnTo>
                    <a:pt x="242" y="426"/>
                  </a:lnTo>
                  <a:lnTo>
                    <a:pt x="263" y="422"/>
                  </a:lnTo>
                  <a:lnTo>
                    <a:pt x="284" y="416"/>
                  </a:lnTo>
                  <a:lnTo>
                    <a:pt x="306" y="411"/>
                  </a:lnTo>
                  <a:lnTo>
                    <a:pt x="325" y="401"/>
                  </a:lnTo>
                  <a:lnTo>
                    <a:pt x="342" y="390"/>
                  </a:lnTo>
                  <a:lnTo>
                    <a:pt x="360" y="377"/>
                  </a:lnTo>
                  <a:lnTo>
                    <a:pt x="375" y="363"/>
                  </a:lnTo>
                  <a:lnTo>
                    <a:pt x="389" y="348"/>
                  </a:lnTo>
                  <a:lnTo>
                    <a:pt x="400" y="331"/>
                  </a:lnTo>
                  <a:lnTo>
                    <a:pt x="412" y="314"/>
                  </a:lnTo>
                  <a:lnTo>
                    <a:pt x="422" y="295"/>
                  </a:lnTo>
                  <a:lnTo>
                    <a:pt x="428" y="274"/>
                  </a:lnTo>
                  <a:lnTo>
                    <a:pt x="433" y="255"/>
                  </a:lnTo>
                  <a:lnTo>
                    <a:pt x="437" y="235"/>
                  </a:lnTo>
                  <a:lnTo>
                    <a:pt x="437" y="212"/>
                  </a:lnTo>
                  <a:lnTo>
                    <a:pt x="435" y="191"/>
                  </a:lnTo>
                  <a:lnTo>
                    <a:pt x="433" y="168"/>
                  </a:lnTo>
                  <a:lnTo>
                    <a:pt x="428" y="149"/>
                  </a:lnTo>
                  <a:lnTo>
                    <a:pt x="420" y="128"/>
                  </a:lnTo>
                  <a:lnTo>
                    <a:pt x="410" y="109"/>
                  </a:lnTo>
                  <a:lnTo>
                    <a:pt x="399" y="92"/>
                  </a:lnTo>
                  <a:lnTo>
                    <a:pt x="385" y="75"/>
                  </a:lnTo>
                  <a:lnTo>
                    <a:pt x="371" y="60"/>
                  </a:lnTo>
                  <a:lnTo>
                    <a:pt x="356" y="47"/>
                  </a:lnTo>
                  <a:lnTo>
                    <a:pt x="339" y="36"/>
                  </a:lnTo>
                  <a:lnTo>
                    <a:pt x="321" y="24"/>
                  </a:lnTo>
                  <a:lnTo>
                    <a:pt x="302" y="15"/>
                  </a:lnTo>
                  <a:lnTo>
                    <a:pt x="282" y="9"/>
                  </a:lnTo>
                  <a:lnTo>
                    <a:pt x="261" y="3"/>
                  </a:lnTo>
                  <a:lnTo>
                    <a:pt x="240" y="0"/>
                  </a:lnTo>
                  <a:lnTo>
                    <a:pt x="219" y="0"/>
                  </a:lnTo>
                  <a:lnTo>
                    <a:pt x="195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2" name="Freeform 85"/>
            <p:cNvSpPr>
              <a:spLocks/>
            </p:cNvSpPr>
            <p:nvPr/>
          </p:nvSpPr>
          <p:spPr bwMode="auto">
            <a:xfrm>
              <a:off x="1540" y="1887"/>
              <a:ext cx="99" cy="106"/>
            </a:xfrm>
            <a:custGeom>
              <a:avLst/>
              <a:gdLst>
                <a:gd name="T0" fmla="*/ 70 w 99"/>
                <a:gd name="T1" fmla="*/ 0 h 106"/>
                <a:gd name="T2" fmla="*/ 2 w 99"/>
                <a:gd name="T3" fmla="*/ 81 h 106"/>
                <a:gd name="T4" fmla="*/ 0 w 99"/>
                <a:gd name="T5" fmla="*/ 106 h 106"/>
                <a:gd name="T6" fmla="*/ 99 w 99"/>
                <a:gd name="T7" fmla="*/ 0 h 106"/>
                <a:gd name="T8" fmla="*/ 7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70" y="0"/>
                  </a:moveTo>
                  <a:lnTo>
                    <a:pt x="2" y="81"/>
                  </a:lnTo>
                  <a:lnTo>
                    <a:pt x="0" y="106"/>
                  </a:lnTo>
                  <a:lnTo>
                    <a:pt x="99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3" name="Freeform 86"/>
            <p:cNvSpPr>
              <a:spLocks/>
            </p:cNvSpPr>
            <p:nvPr/>
          </p:nvSpPr>
          <p:spPr bwMode="auto">
            <a:xfrm>
              <a:off x="1540" y="1887"/>
              <a:ext cx="99" cy="106"/>
            </a:xfrm>
            <a:custGeom>
              <a:avLst/>
              <a:gdLst>
                <a:gd name="T0" fmla="*/ 70 w 99"/>
                <a:gd name="T1" fmla="*/ 0 h 106"/>
                <a:gd name="T2" fmla="*/ 2 w 99"/>
                <a:gd name="T3" fmla="*/ 81 h 106"/>
                <a:gd name="T4" fmla="*/ 0 w 99"/>
                <a:gd name="T5" fmla="*/ 106 h 106"/>
                <a:gd name="T6" fmla="*/ 99 w 99"/>
                <a:gd name="T7" fmla="*/ 0 h 106"/>
                <a:gd name="T8" fmla="*/ 7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70" y="0"/>
                  </a:moveTo>
                  <a:lnTo>
                    <a:pt x="2" y="81"/>
                  </a:lnTo>
                  <a:lnTo>
                    <a:pt x="0" y="106"/>
                  </a:lnTo>
                  <a:lnTo>
                    <a:pt x="99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4" name="Freeform 87"/>
            <p:cNvSpPr>
              <a:spLocks/>
            </p:cNvSpPr>
            <p:nvPr/>
          </p:nvSpPr>
          <p:spPr bwMode="auto">
            <a:xfrm>
              <a:off x="657" y="1804"/>
              <a:ext cx="2273" cy="121"/>
            </a:xfrm>
            <a:custGeom>
              <a:avLst/>
              <a:gdLst>
                <a:gd name="T0" fmla="*/ 2273 w 2273"/>
                <a:gd name="T1" fmla="*/ 24 h 121"/>
                <a:gd name="T2" fmla="*/ 2273 w 2273"/>
                <a:gd name="T3" fmla="*/ 0 h 121"/>
                <a:gd name="T4" fmla="*/ 1255 w 2273"/>
                <a:gd name="T5" fmla="*/ 47 h 121"/>
                <a:gd name="T6" fmla="*/ 1018 w 2273"/>
                <a:gd name="T7" fmla="*/ 47 h 121"/>
                <a:gd name="T8" fmla="*/ 0 w 2273"/>
                <a:gd name="T9" fmla="*/ 1 h 121"/>
                <a:gd name="T10" fmla="*/ 0 w 2273"/>
                <a:gd name="T11" fmla="*/ 24 h 121"/>
                <a:gd name="T12" fmla="*/ 1078 w 2273"/>
                <a:gd name="T13" fmla="*/ 121 h 121"/>
                <a:gd name="T14" fmla="*/ 1193 w 2273"/>
                <a:gd name="T15" fmla="*/ 121 h 121"/>
                <a:gd name="T16" fmla="*/ 2273 w 2273"/>
                <a:gd name="T17" fmla="*/ 24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3"/>
                <a:gd name="T28" fmla="*/ 0 h 121"/>
                <a:gd name="T29" fmla="*/ 2273 w 2273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3" h="121">
                  <a:moveTo>
                    <a:pt x="2273" y="24"/>
                  </a:moveTo>
                  <a:lnTo>
                    <a:pt x="2273" y="0"/>
                  </a:lnTo>
                  <a:lnTo>
                    <a:pt x="1255" y="47"/>
                  </a:lnTo>
                  <a:lnTo>
                    <a:pt x="1018" y="47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078" y="121"/>
                  </a:lnTo>
                  <a:lnTo>
                    <a:pt x="1193" y="121"/>
                  </a:lnTo>
                  <a:lnTo>
                    <a:pt x="2273" y="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5" name="Freeform 88"/>
            <p:cNvSpPr>
              <a:spLocks/>
            </p:cNvSpPr>
            <p:nvPr/>
          </p:nvSpPr>
          <p:spPr bwMode="auto">
            <a:xfrm>
              <a:off x="657" y="1804"/>
              <a:ext cx="2273" cy="121"/>
            </a:xfrm>
            <a:custGeom>
              <a:avLst/>
              <a:gdLst>
                <a:gd name="T0" fmla="*/ 2273 w 2273"/>
                <a:gd name="T1" fmla="*/ 24 h 121"/>
                <a:gd name="T2" fmla="*/ 2273 w 2273"/>
                <a:gd name="T3" fmla="*/ 0 h 121"/>
                <a:gd name="T4" fmla="*/ 1255 w 2273"/>
                <a:gd name="T5" fmla="*/ 47 h 121"/>
                <a:gd name="T6" fmla="*/ 1018 w 2273"/>
                <a:gd name="T7" fmla="*/ 47 h 121"/>
                <a:gd name="T8" fmla="*/ 0 w 2273"/>
                <a:gd name="T9" fmla="*/ 1 h 121"/>
                <a:gd name="T10" fmla="*/ 0 w 2273"/>
                <a:gd name="T11" fmla="*/ 24 h 121"/>
                <a:gd name="T12" fmla="*/ 1078 w 2273"/>
                <a:gd name="T13" fmla="*/ 121 h 121"/>
                <a:gd name="T14" fmla="*/ 1193 w 2273"/>
                <a:gd name="T15" fmla="*/ 121 h 121"/>
                <a:gd name="T16" fmla="*/ 2273 w 2273"/>
                <a:gd name="T17" fmla="*/ 24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3"/>
                <a:gd name="T28" fmla="*/ 0 h 121"/>
                <a:gd name="T29" fmla="*/ 2273 w 2273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3" h="121">
                  <a:moveTo>
                    <a:pt x="2273" y="24"/>
                  </a:moveTo>
                  <a:lnTo>
                    <a:pt x="2273" y="0"/>
                  </a:lnTo>
                  <a:lnTo>
                    <a:pt x="1255" y="47"/>
                  </a:lnTo>
                  <a:lnTo>
                    <a:pt x="1018" y="47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078" y="121"/>
                  </a:lnTo>
                  <a:lnTo>
                    <a:pt x="1193" y="121"/>
                  </a:lnTo>
                  <a:lnTo>
                    <a:pt x="2273" y="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6" name="Freeform 89"/>
            <p:cNvSpPr>
              <a:spLocks/>
            </p:cNvSpPr>
            <p:nvPr/>
          </p:nvSpPr>
          <p:spPr bwMode="auto">
            <a:xfrm>
              <a:off x="1675" y="1631"/>
              <a:ext cx="237" cy="294"/>
            </a:xfrm>
            <a:custGeom>
              <a:avLst/>
              <a:gdLst>
                <a:gd name="T0" fmla="*/ 142 w 237"/>
                <a:gd name="T1" fmla="*/ 0 h 294"/>
                <a:gd name="T2" fmla="*/ 95 w 237"/>
                <a:gd name="T3" fmla="*/ 0 h 294"/>
                <a:gd name="T4" fmla="*/ 76 w 237"/>
                <a:gd name="T5" fmla="*/ 2 h 294"/>
                <a:gd name="T6" fmla="*/ 58 w 237"/>
                <a:gd name="T7" fmla="*/ 6 h 294"/>
                <a:gd name="T8" fmla="*/ 43 w 237"/>
                <a:gd name="T9" fmla="*/ 13 h 294"/>
                <a:gd name="T10" fmla="*/ 29 w 237"/>
                <a:gd name="T11" fmla="*/ 23 h 294"/>
                <a:gd name="T12" fmla="*/ 18 w 237"/>
                <a:gd name="T13" fmla="*/ 34 h 294"/>
                <a:gd name="T14" fmla="*/ 8 w 237"/>
                <a:gd name="T15" fmla="*/ 47 h 294"/>
                <a:gd name="T16" fmla="*/ 2 w 237"/>
                <a:gd name="T17" fmla="*/ 61 h 294"/>
                <a:gd name="T18" fmla="*/ 0 w 237"/>
                <a:gd name="T19" fmla="*/ 78 h 294"/>
                <a:gd name="T20" fmla="*/ 0 w 237"/>
                <a:gd name="T21" fmla="*/ 218 h 294"/>
                <a:gd name="T22" fmla="*/ 2 w 237"/>
                <a:gd name="T23" fmla="*/ 233 h 294"/>
                <a:gd name="T24" fmla="*/ 8 w 237"/>
                <a:gd name="T25" fmla="*/ 246 h 294"/>
                <a:gd name="T26" fmla="*/ 18 w 237"/>
                <a:gd name="T27" fmla="*/ 260 h 294"/>
                <a:gd name="T28" fmla="*/ 29 w 237"/>
                <a:gd name="T29" fmla="*/ 271 h 294"/>
                <a:gd name="T30" fmla="*/ 43 w 237"/>
                <a:gd name="T31" fmla="*/ 281 h 294"/>
                <a:gd name="T32" fmla="*/ 58 w 237"/>
                <a:gd name="T33" fmla="*/ 288 h 294"/>
                <a:gd name="T34" fmla="*/ 76 w 237"/>
                <a:gd name="T35" fmla="*/ 292 h 294"/>
                <a:gd name="T36" fmla="*/ 95 w 237"/>
                <a:gd name="T37" fmla="*/ 294 h 294"/>
                <a:gd name="T38" fmla="*/ 142 w 237"/>
                <a:gd name="T39" fmla="*/ 294 h 294"/>
                <a:gd name="T40" fmla="*/ 161 w 237"/>
                <a:gd name="T41" fmla="*/ 292 h 294"/>
                <a:gd name="T42" fmla="*/ 179 w 237"/>
                <a:gd name="T43" fmla="*/ 288 h 294"/>
                <a:gd name="T44" fmla="*/ 194 w 237"/>
                <a:gd name="T45" fmla="*/ 281 h 294"/>
                <a:gd name="T46" fmla="*/ 208 w 237"/>
                <a:gd name="T47" fmla="*/ 271 h 294"/>
                <a:gd name="T48" fmla="*/ 219 w 237"/>
                <a:gd name="T49" fmla="*/ 260 h 294"/>
                <a:gd name="T50" fmla="*/ 229 w 237"/>
                <a:gd name="T51" fmla="*/ 246 h 294"/>
                <a:gd name="T52" fmla="*/ 235 w 237"/>
                <a:gd name="T53" fmla="*/ 233 h 294"/>
                <a:gd name="T54" fmla="*/ 237 w 237"/>
                <a:gd name="T55" fmla="*/ 218 h 294"/>
                <a:gd name="T56" fmla="*/ 237 w 237"/>
                <a:gd name="T57" fmla="*/ 78 h 294"/>
                <a:gd name="T58" fmla="*/ 235 w 237"/>
                <a:gd name="T59" fmla="*/ 61 h 294"/>
                <a:gd name="T60" fmla="*/ 229 w 237"/>
                <a:gd name="T61" fmla="*/ 47 h 294"/>
                <a:gd name="T62" fmla="*/ 219 w 237"/>
                <a:gd name="T63" fmla="*/ 34 h 294"/>
                <a:gd name="T64" fmla="*/ 208 w 237"/>
                <a:gd name="T65" fmla="*/ 23 h 294"/>
                <a:gd name="T66" fmla="*/ 194 w 237"/>
                <a:gd name="T67" fmla="*/ 13 h 294"/>
                <a:gd name="T68" fmla="*/ 179 w 237"/>
                <a:gd name="T69" fmla="*/ 6 h 294"/>
                <a:gd name="T70" fmla="*/ 161 w 237"/>
                <a:gd name="T71" fmla="*/ 2 h 294"/>
                <a:gd name="T72" fmla="*/ 142 w 237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294"/>
                <a:gd name="T113" fmla="*/ 237 w 237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294">
                  <a:moveTo>
                    <a:pt x="142" y="0"/>
                  </a:moveTo>
                  <a:lnTo>
                    <a:pt x="95" y="0"/>
                  </a:lnTo>
                  <a:lnTo>
                    <a:pt x="76" y="2"/>
                  </a:lnTo>
                  <a:lnTo>
                    <a:pt x="58" y="6"/>
                  </a:lnTo>
                  <a:lnTo>
                    <a:pt x="43" y="13"/>
                  </a:lnTo>
                  <a:lnTo>
                    <a:pt x="29" y="23"/>
                  </a:lnTo>
                  <a:lnTo>
                    <a:pt x="18" y="34"/>
                  </a:lnTo>
                  <a:lnTo>
                    <a:pt x="8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8" y="246"/>
                  </a:lnTo>
                  <a:lnTo>
                    <a:pt x="18" y="260"/>
                  </a:lnTo>
                  <a:lnTo>
                    <a:pt x="29" y="271"/>
                  </a:lnTo>
                  <a:lnTo>
                    <a:pt x="43" y="281"/>
                  </a:lnTo>
                  <a:lnTo>
                    <a:pt x="58" y="288"/>
                  </a:lnTo>
                  <a:lnTo>
                    <a:pt x="76" y="292"/>
                  </a:lnTo>
                  <a:lnTo>
                    <a:pt x="95" y="294"/>
                  </a:lnTo>
                  <a:lnTo>
                    <a:pt x="142" y="294"/>
                  </a:lnTo>
                  <a:lnTo>
                    <a:pt x="161" y="292"/>
                  </a:lnTo>
                  <a:lnTo>
                    <a:pt x="179" y="288"/>
                  </a:lnTo>
                  <a:lnTo>
                    <a:pt x="194" y="281"/>
                  </a:lnTo>
                  <a:lnTo>
                    <a:pt x="208" y="271"/>
                  </a:lnTo>
                  <a:lnTo>
                    <a:pt x="219" y="260"/>
                  </a:lnTo>
                  <a:lnTo>
                    <a:pt x="229" y="246"/>
                  </a:lnTo>
                  <a:lnTo>
                    <a:pt x="235" y="233"/>
                  </a:lnTo>
                  <a:lnTo>
                    <a:pt x="237" y="218"/>
                  </a:lnTo>
                  <a:lnTo>
                    <a:pt x="237" y="78"/>
                  </a:lnTo>
                  <a:lnTo>
                    <a:pt x="235" y="61"/>
                  </a:lnTo>
                  <a:lnTo>
                    <a:pt x="229" y="47"/>
                  </a:lnTo>
                  <a:lnTo>
                    <a:pt x="219" y="34"/>
                  </a:lnTo>
                  <a:lnTo>
                    <a:pt x="208" y="23"/>
                  </a:lnTo>
                  <a:lnTo>
                    <a:pt x="194" y="13"/>
                  </a:lnTo>
                  <a:lnTo>
                    <a:pt x="179" y="6"/>
                  </a:lnTo>
                  <a:lnTo>
                    <a:pt x="161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7" name="Freeform 90"/>
            <p:cNvSpPr>
              <a:spLocks/>
            </p:cNvSpPr>
            <p:nvPr/>
          </p:nvSpPr>
          <p:spPr bwMode="auto">
            <a:xfrm>
              <a:off x="1675" y="1631"/>
              <a:ext cx="237" cy="294"/>
            </a:xfrm>
            <a:custGeom>
              <a:avLst/>
              <a:gdLst>
                <a:gd name="T0" fmla="*/ 142 w 237"/>
                <a:gd name="T1" fmla="*/ 0 h 294"/>
                <a:gd name="T2" fmla="*/ 95 w 237"/>
                <a:gd name="T3" fmla="*/ 0 h 294"/>
                <a:gd name="T4" fmla="*/ 76 w 237"/>
                <a:gd name="T5" fmla="*/ 2 h 294"/>
                <a:gd name="T6" fmla="*/ 58 w 237"/>
                <a:gd name="T7" fmla="*/ 6 h 294"/>
                <a:gd name="T8" fmla="*/ 43 w 237"/>
                <a:gd name="T9" fmla="*/ 13 h 294"/>
                <a:gd name="T10" fmla="*/ 29 w 237"/>
                <a:gd name="T11" fmla="*/ 23 h 294"/>
                <a:gd name="T12" fmla="*/ 18 w 237"/>
                <a:gd name="T13" fmla="*/ 34 h 294"/>
                <a:gd name="T14" fmla="*/ 8 w 237"/>
                <a:gd name="T15" fmla="*/ 47 h 294"/>
                <a:gd name="T16" fmla="*/ 2 w 237"/>
                <a:gd name="T17" fmla="*/ 61 h 294"/>
                <a:gd name="T18" fmla="*/ 0 w 237"/>
                <a:gd name="T19" fmla="*/ 78 h 294"/>
                <a:gd name="T20" fmla="*/ 0 w 237"/>
                <a:gd name="T21" fmla="*/ 218 h 294"/>
                <a:gd name="T22" fmla="*/ 2 w 237"/>
                <a:gd name="T23" fmla="*/ 233 h 294"/>
                <a:gd name="T24" fmla="*/ 8 w 237"/>
                <a:gd name="T25" fmla="*/ 246 h 294"/>
                <a:gd name="T26" fmla="*/ 18 w 237"/>
                <a:gd name="T27" fmla="*/ 260 h 294"/>
                <a:gd name="T28" fmla="*/ 29 w 237"/>
                <a:gd name="T29" fmla="*/ 271 h 294"/>
                <a:gd name="T30" fmla="*/ 43 w 237"/>
                <a:gd name="T31" fmla="*/ 281 h 294"/>
                <a:gd name="T32" fmla="*/ 58 w 237"/>
                <a:gd name="T33" fmla="*/ 288 h 294"/>
                <a:gd name="T34" fmla="*/ 76 w 237"/>
                <a:gd name="T35" fmla="*/ 292 h 294"/>
                <a:gd name="T36" fmla="*/ 95 w 237"/>
                <a:gd name="T37" fmla="*/ 294 h 294"/>
                <a:gd name="T38" fmla="*/ 142 w 237"/>
                <a:gd name="T39" fmla="*/ 294 h 294"/>
                <a:gd name="T40" fmla="*/ 161 w 237"/>
                <a:gd name="T41" fmla="*/ 292 h 294"/>
                <a:gd name="T42" fmla="*/ 179 w 237"/>
                <a:gd name="T43" fmla="*/ 288 h 294"/>
                <a:gd name="T44" fmla="*/ 194 w 237"/>
                <a:gd name="T45" fmla="*/ 281 h 294"/>
                <a:gd name="T46" fmla="*/ 208 w 237"/>
                <a:gd name="T47" fmla="*/ 271 h 294"/>
                <a:gd name="T48" fmla="*/ 219 w 237"/>
                <a:gd name="T49" fmla="*/ 260 h 294"/>
                <a:gd name="T50" fmla="*/ 229 w 237"/>
                <a:gd name="T51" fmla="*/ 246 h 294"/>
                <a:gd name="T52" fmla="*/ 235 w 237"/>
                <a:gd name="T53" fmla="*/ 233 h 294"/>
                <a:gd name="T54" fmla="*/ 237 w 237"/>
                <a:gd name="T55" fmla="*/ 218 h 294"/>
                <a:gd name="T56" fmla="*/ 237 w 237"/>
                <a:gd name="T57" fmla="*/ 78 h 294"/>
                <a:gd name="T58" fmla="*/ 235 w 237"/>
                <a:gd name="T59" fmla="*/ 61 h 294"/>
                <a:gd name="T60" fmla="*/ 229 w 237"/>
                <a:gd name="T61" fmla="*/ 47 h 294"/>
                <a:gd name="T62" fmla="*/ 219 w 237"/>
                <a:gd name="T63" fmla="*/ 34 h 294"/>
                <a:gd name="T64" fmla="*/ 208 w 237"/>
                <a:gd name="T65" fmla="*/ 23 h 294"/>
                <a:gd name="T66" fmla="*/ 194 w 237"/>
                <a:gd name="T67" fmla="*/ 13 h 294"/>
                <a:gd name="T68" fmla="*/ 179 w 237"/>
                <a:gd name="T69" fmla="*/ 6 h 294"/>
                <a:gd name="T70" fmla="*/ 161 w 237"/>
                <a:gd name="T71" fmla="*/ 2 h 294"/>
                <a:gd name="T72" fmla="*/ 142 w 237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294"/>
                <a:gd name="T113" fmla="*/ 237 w 237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294">
                  <a:moveTo>
                    <a:pt x="142" y="0"/>
                  </a:moveTo>
                  <a:lnTo>
                    <a:pt x="95" y="0"/>
                  </a:lnTo>
                  <a:lnTo>
                    <a:pt x="76" y="2"/>
                  </a:lnTo>
                  <a:lnTo>
                    <a:pt x="58" y="6"/>
                  </a:lnTo>
                  <a:lnTo>
                    <a:pt x="43" y="13"/>
                  </a:lnTo>
                  <a:lnTo>
                    <a:pt x="29" y="23"/>
                  </a:lnTo>
                  <a:lnTo>
                    <a:pt x="18" y="34"/>
                  </a:lnTo>
                  <a:lnTo>
                    <a:pt x="8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8" y="246"/>
                  </a:lnTo>
                  <a:lnTo>
                    <a:pt x="18" y="260"/>
                  </a:lnTo>
                  <a:lnTo>
                    <a:pt x="29" y="271"/>
                  </a:lnTo>
                  <a:lnTo>
                    <a:pt x="43" y="281"/>
                  </a:lnTo>
                  <a:lnTo>
                    <a:pt x="58" y="288"/>
                  </a:lnTo>
                  <a:lnTo>
                    <a:pt x="76" y="292"/>
                  </a:lnTo>
                  <a:lnTo>
                    <a:pt x="95" y="294"/>
                  </a:lnTo>
                  <a:lnTo>
                    <a:pt x="142" y="294"/>
                  </a:lnTo>
                  <a:lnTo>
                    <a:pt x="161" y="292"/>
                  </a:lnTo>
                  <a:lnTo>
                    <a:pt x="179" y="288"/>
                  </a:lnTo>
                  <a:lnTo>
                    <a:pt x="194" y="281"/>
                  </a:lnTo>
                  <a:lnTo>
                    <a:pt x="208" y="271"/>
                  </a:lnTo>
                  <a:lnTo>
                    <a:pt x="219" y="260"/>
                  </a:lnTo>
                  <a:lnTo>
                    <a:pt x="229" y="246"/>
                  </a:lnTo>
                  <a:lnTo>
                    <a:pt x="235" y="233"/>
                  </a:lnTo>
                  <a:lnTo>
                    <a:pt x="237" y="218"/>
                  </a:lnTo>
                  <a:lnTo>
                    <a:pt x="237" y="78"/>
                  </a:lnTo>
                  <a:lnTo>
                    <a:pt x="235" y="61"/>
                  </a:lnTo>
                  <a:lnTo>
                    <a:pt x="229" y="47"/>
                  </a:lnTo>
                  <a:lnTo>
                    <a:pt x="219" y="34"/>
                  </a:lnTo>
                  <a:lnTo>
                    <a:pt x="208" y="23"/>
                  </a:lnTo>
                  <a:lnTo>
                    <a:pt x="194" y="13"/>
                  </a:lnTo>
                  <a:lnTo>
                    <a:pt x="179" y="6"/>
                  </a:lnTo>
                  <a:lnTo>
                    <a:pt x="161" y="2"/>
                  </a:lnTo>
                  <a:lnTo>
                    <a:pt x="1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8" name="Freeform 91"/>
            <p:cNvSpPr>
              <a:spLocks/>
            </p:cNvSpPr>
            <p:nvPr/>
          </p:nvSpPr>
          <p:spPr bwMode="auto">
            <a:xfrm>
              <a:off x="1685" y="1637"/>
              <a:ext cx="215" cy="136"/>
            </a:xfrm>
            <a:custGeom>
              <a:avLst/>
              <a:gdLst>
                <a:gd name="T0" fmla="*/ 0 w 215"/>
                <a:gd name="T1" fmla="*/ 113 h 136"/>
                <a:gd name="T2" fmla="*/ 0 w 215"/>
                <a:gd name="T3" fmla="*/ 100 h 136"/>
                <a:gd name="T4" fmla="*/ 0 w 215"/>
                <a:gd name="T5" fmla="*/ 87 h 136"/>
                <a:gd name="T6" fmla="*/ 2 w 215"/>
                <a:gd name="T7" fmla="*/ 76 h 136"/>
                <a:gd name="T8" fmla="*/ 6 w 215"/>
                <a:gd name="T9" fmla="*/ 64 h 136"/>
                <a:gd name="T10" fmla="*/ 12 w 215"/>
                <a:gd name="T11" fmla="*/ 55 h 136"/>
                <a:gd name="T12" fmla="*/ 16 w 215"/>
                <a:gd name="T13" fmla="*/ 45 h 136"/>
                <a:gd name="T14" fmla="*/ 23 w 215"/>
                <a:gd name="T15" fmla="*/ 38 h 136"/>
                <a:gd name="T16" fmla="*/ 31 w 215"/>
                <a:gd name="T17" fmla="*/ 30 h 136"/>
                <a:gd name="T18" fmla="*/ 47 w 215"/>
                <a:gd name="T19" fmla="*/ 17 h 136"/>
                <a:gd name="T20" fmla="*/ 66 w 215"/>
                <a:gd name="T21" fmla="*/ 7 h 136"/>
                <a:gd name="T22" fmla="*/ 85 w 215"/>
                <a:gd name="T23" fmla="*/ 2 h 136"/>
                <a:gd name="T24" fmla="*/ 107 w 215"/>
                <a:gd name="T25" fmla="*/ 0 h 136"/>
                <a:gd name="T26" fmla="*/ 128 w 215"/>
                <a:gd name="T27" fmla="*/ 2 h 136"/>
                <a:gd name="T28" fmla="*/ 149 w 215"/>
                <a:gd name="T29" fmla="*/ 7 h 136"/>
                <a:gd name="T30" fmla="*/ 169 w 215"/>
                <a:gd name="T31" fmla="*/ 17 h 136"/>
                <a:gd name="T32" fmla="*/ 184 w 215"/>
                <a:gd name="T33" fmla="*/ 28 h 136"/>
                <a:gd name="T34" fmla="*/ 192 w 215"/>
                <a:gd name="T35" fmla="*/ 36 h 136"/>
                <a:gd name="T36" fmla="*/ 198 w 215"/>
                <a:gd name="T37" fmla="*/ 43 h 136"/>
                <a:gd name="T38" fmla="*/ 203 w 215"/>
                <a:gd name="T39" fmla="*/ 53 h 136"/>
                <a:gd name="T40" fmla="*/ 207 w 215"/>
                <a:gd name="T41" fmla="*/ 64 h 136"/>
                <a:gd name="T42" fmla="*/ 211 w 215"/>
                <a:gd name="T43" fmla="*/ 76 h 136"/>
                <a:gd name="T44" fmla="*/ 213 w 215"/>
                <a:gd name="T45" fmla="*/ 87 h 136"/>
                <a:gd name="T46" fmla="*/ 215 w 215"/>
                <a:gd name="T47" fmla="*/ 100 h 136"/>
                <a:gd name="T48" fmla="*/ 213 w 215"/>
                <a:gd name="T49" fmla="*/ 113 h 136"/>
                <a:gd name="T50" fmla="*/ 190 w 215"/>
                <a:gd name="T51" fmla="*/ 123 h 136"/>
                <a:gd name="T52" fmla="*/ 165 w 215"/>
                <a:gd name="T53" fmla="*/ 131 h 136"/>
                <a:gd name="T54" fmla="*/ 136 w 215"/>
                <a:gd name="T55" fmla="*/ 134 h 136"/>
                <a:gd name="T56" fmla="*/ 107 w 215"/>
                <a:gd name="T57" fmla="*/ 136 h 136"/>
                <a:gd name="T58" fmla="*/ 78 w 215"/>
                <a:gd name="T59" fmla="*/ 134 h 136"/>
                <a:gd name="T60" fmla="*/ 50 w 215"/>
                <a:gd name="T61" fmla="*/ 131 h 136"/>
                <a:gd name="T62" fmla="*/ 23 w 215"/>
                <a:gd name="T63" fmla="*/ 123 h 136"/>
                <a:gd name="T64" fmla="*/ 0 w 215"/>
                <a:gd name="T65" fmla="*/ 113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36"/>
                <a:gd name="T101" fmla="*/ 215 w 215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36">
                  <a:moveTo>
                    <a:pt x="0" y="113"/>
                  </a:moveTo>
                  <a:lnTo>
                    <a:pt x="0" y="100"/>
                  </a:lnTo>
                  <a:lnTo>
                    <a:pt x="0" y="87"/>
                  </a:lnTo>
                  <a:lnTo>
                    <a:pt x="2" y="76"/>
                  </a:lnTo>
                  <a:lnTo>
                    <a:pt x="6" y="64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47" y="17"/>
                  </a:lnTo>
                  <a:lnTo>
                    <a:pt x="66" y="7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9" y="7"/>
                  </a:lnTo>
                  <a:lnTo>
                    <a:pt x="169" y="17"/>
                  </a:lnTo>
                  <a:lnTo>
                    <a:pt x="184" y="28"/>
                  </a:lnTo>
                  <a:lnTo>
                    <a:pt x="192" y="36"/>
                  </a:lnTo>
                  <a:lnTo>
                    <a:pt x="198" y="43"/>
                  </a:lnTo>
                  <a:lnTo>
                    <a:pt x="203" y="53"/>
                  </a:lnTo>
                  <a:lnTo>
                    <a:pt x="207" y="64"/>
                  </a:lnTo>
                  <a:lnTo>
                    <a:pt x="211" y="76"/>
                  </a:lnTo>
                  <a:lnTo>
                    <a:pt x="213" y="87"/>
                  </a:lnTo>
                  <a:lnTo>
                    <a:pt x="215" y="100"/>
                  </a:lnTo>
                  <a:lnTo>
                    <a:pt x="213" y="113"/>
                  </a:lnTo>
                  <a:lnTo>
                    <a:pt x="190" y="123"/>
                  </a:lnTo>
                  <a:lnTo>
                    <a:pt x="165" y="131"/>
                  </a:lnTo>
                  <a:lnTo>
                    <a:pt x="136" y="134"/>
                  </a:lnTo>
                  <a:lnTo>
                    <a:pt x="107" y="136"/>
                  </a:lnTo>
                  <a:lnTo>
                    <a:pt x="78" y="134"/>
                  </a:lnTo>
                  <a:lnTo>
                    <a:pt x="50" y="131"/>
                  </a:lnTo>
                  <a:lnTo>
                    <a:pt x="23" y="12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89" name="Freeform 92"/>
            <p:cNvSpPr>
              <a:spLocks/>
            </p:cNvSpPr>
            <p:nvPr/>
          </p:nvSpPr>
          <p:spPr bwMode="auto">
            <a:xfrm>
              <a:off x="1685" y="1637"/>
              <a:ext cx="215" cy="136"/>
            </a:xfrm>
            <a:custGeom>
              <a:avLst/>
              <a:gdLst>
                <a:gd name="T0" fmla="*/ 0 w 215"/>
                <a:gd name="T1" fmla="*/ 113 h 136"/>
                <a:gd name="T2" fmla="*/ 0 w 215"/>
                <a:gd name="T3" fmla="*/ 100 h 136"/>
                <a:gd name="T4" fmla="*/ 0 w 215"/>
                <a:gd name="T5" fmla="*/ 87 h 136"/>
                <a:gd name="T6" fmla="*/ 2 w 215"/>
                <a:gd name="T7" fmla="*/ 76 h 136"/>
                <a:gd name="T8" fmla="*/ 6 w 215"/>
                <a:gd name="T9" fmla="*/ 64 h 136"/>
                <a:gd name="T10" fmla="*/ 12 w 215"/>
                <a:gd name="T11" fmla="*/ 55 h 136"/>
                <a:gd name="T12" fmla="*/ 16 w 215"/>
                <a:gd name="T13" fmla="*/ 45 h 136"/>
                <a:gd name="T14" fmla="*/ 23 w 215"/>
                <a:gd name="T15" fmla="*/ 38 h 136"/>
                <a:gd name="T16" fmla="*/ 31 w 215"/>
                <a:gd name="T17" fmla="*/ 30 h 136"/>
                <a:gd name="T18" fmla="*/ 47 w 215"/>
                <a:gd name="T19" fmla="*/ 17 h 136"/>
                <a:gd name="T20" fmla="*/ 66 w 215"/>
                <a:gd name="T21" fmla="*/ 7 h 136"/>
                <a:gd name="T22" fmla="*/ 85 w 215"/>
                <a:gd name="T23" fmla="*/ 2 h 136"/>
                <a:gd name="T24" fmla="*/ 107 w 215"/>
                <a:gd name="T25" fmla="*/ 0 h 136"/>
                <a:gd name="T26" fmla="*/ 128 w 215"/>
                <a:gd name="T27" fmla="*/ 2 h 136"/>
                <a:gd name="T28" fmla="*/ 149 w 215"/>
                <a:gd name="T29" fmla="*/ 7 h 136"/>
                <a:gd name="T30" fmla="*/ 169 w 215"/>
                <a:gd name="T31" fmla="*/ 17 h 136"/>
                <a:gd name="T32" fmla="*/ 184 w 215"/>
                <a:gd name="T33" fmla="*/ 28 h 136"/>
                <a:gd name="T34" fmla="*/ 192 w 215"/>
                <a:gd name="T35" fmla="*/ 36 h 136"/>
                <a:gd name="T36" fmla="*/ 198 w 215"/>
                <a:gd name="T37" fmla="*/ 43 h 136"/>
                <a:gd name="T38" fmla="*/ 203 w 215"/>
                <a:gd name="T39" fmla="*/ 53 h 136"/>
                <a:gd name="T40" fmla="*/ 207 w 215"/>
                <a:gd name="T41" fmla="*/ 64 h 136"/>
                <a:gd name="T42" fmla="*/ 211 w 215"/>
                <a:gd name="T43" fmla="*/ 76 h 136"/>
                <a:gd name="T44" fmla="*/ 213 w 215"/>
                <a:gd name="T45" fmla="*/ 87 h 136"/>
                <a:gd name="T46" fmla="*/ 215 w 215"/>
                <a:gd name="T47" fmla="*/ 100 h 136"/>
                <a:gd name="T48" fmla="*/ 213 w 215"/>
                <a:gd name="T49" fmla="*/ 113 h 136"/>
                <a:gd name="T50" fmla="*/ 190 w 215"/>
                <a:gd name="T51" fmla="*/ 123 h 136"/>
                <a:gd name="T52" fmla="*/ 165 w 215"/>
                <a:gd name="T53" fmla="*/ 131 h 136"/>
                <a:gd name="T54" fmla="*/ 136 w 215"/>
                <a:gd name="T55" fmla="*/ 134 h 136"/>
                <a:gd name="T56" fmla="*/ 107 w 215"/>
                <a:gd name="T57" fmla="*/ 136 h 136"/>
                <a:gd name="T58" fmla="*/ 78 w 215"/>
                <a:gd name="T59" fmla="*/ 134 h 136"/>
                <a:gd name="T60" fmla="*/ 50 w 215"/>
                <a:gd name="T61" fmla="*/ 131 h 136"/>
                <a:gd name="T62" fmla="*/ 23 w 215"/>
                <a:gd name="T63" fmla="*/ 123 h 136"/>
                <a:gd name="T64" fmla="*/ 0 w 215"/>
                <a:gd name="T65" fmla="*/ 113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36"/>
                <a:gd name="T101" fmla="*/ 215 w 215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36">
                  <a:moveTo>
                    <a:pt x="0" y="113"/>
                  </a:moveTo>
                  <a:lnTo>
                    <a:pt x="0" y="100"/>
                  </a:lnTo>
                  <a:lnTo>
                    <a:pt x="0" y="87"/>
                  </a:lnTo>
                  <a:lnTo>
                    <a:pt x="2" y="76"/>
                  </a:lnTo>
                  <a:lnTo>
                    <a:pt x="6" y="64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47" y="17"/>
                  </a:lnTo>
                  <a:lnTo>
                    <a:pt x="66" y="7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9" y="7"/>
                  </a:lnTo>
                  <a:lnTo>
                    <a:pt x="169" y="17"/>
                  </a:lnTo>
                  <a:lnTo>
                    <a:pt x="184" y="28"/>
                  </a:lnTo>
                  <a:lnTo>
                    <a:pt x="192" y="36"/>
                  </a:lnTo>
                  <a:lnTo>
                    <a:pt x="198" y="43"/>
                  </a:lnTo>
                  <a:lnTo>
                    <a:pt x="203" y="53"/>
                  </a:lnTo>
                  <a:lnTo>
                    <a:pt x="207" y="64"/>
                  </a:lnTo>
                  <a:lnTo>
                    <a:pt x="211" y="76"/>
                  </a:lnTo>
                  <a:lnTo>
                    <a:pt x="213" y="87"/>
                  </a:lnTo>
                  <a:lnTo>
                    <a:pt x="215" y="100"/>
                  </a:lnTo>
                  <a:lnTo>
                    <a:pt x="213" y="113"/>
                  </a:lnTo>
                  <a:lnTo>
                    <a:pt x="190" y="123"/>
                  </a:lnTo>
                  <a:lnTo>
                    <a:pt x="165" y="131"/>
                  </a:lnTo>
                  <a:lnTo>
                    <a:pt x="136" y="134"/>
                  </a:lnTo>
                  <a:lnTo>
                    <a:pt x="107" y="136"/>
                  </a:lnTo>
                  <a:lnTo>
                    <a:pt x="78" y="134"/>
                  </a:lnTo>
                  <a:lnTo>
                    <a:pt x="50" y="131"/>
                  </a:lnTo>
                  <a:lnTo>
                    <a:pt x="23" y="123"/>
                  </a:lnTo>
                  <a:lnTo>
                    <a:pt x="0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0" name="Freeform 93"/>
            <p:cNvSpPr>
              <a:spLocks/>
            </p:cNvSpPr>
            <p:nvPr/>
          </p:nvSpPr>
          <p:spPr bwMode="auto">
            <a:xfrm>
              <a:off x="1476" y="1552"/>
              <a:ext cx="621" cy="333"/>
            </a:xfrm>
            <a:custGeom>
              <a:avLst/>
              <a:gdLst>
                <a:gd name="T0" fmla="*/ 0 w 621"/>
                <a:gd name="T1" fmla="*/ 3 h 333"/>
                <a:gd name="T2" fmla="*/ 302 w 621"/>
                <a:gd name="T3" fmla="*/ 22 h 333"/>
                <a:gd name="T4" fmla="*/ 306 w 621"/>
                <a:gd name="T5" fmla="*/ 333 h 333"/>
                <a:gd name="T6" fmla="*/ 325 w 621"/>
                <a:gd name="T7" fmla="*/ 333 h 333"/>
                <a:gd name="T8" fmla="*/ 323 w 621"/>
                <a:gd name="T9" fmla="*/ 20 h 333"/>
                <a:gd name="T10" fmla="*/ 621 w 621"/>
                <a:gd name="T11" fmla="*/ 0 h 333"/>
                <a:gd name="T12" fmla="*/ 0 w 621"/>
                <a:gd name="T13" fmla="*/ 3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33"/>
                <a:gd name="T23" fmla="*/ 621 w 621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33">
                  <a:moveTo>
                    <a:pt x="0" y="3"/>
                  </a:moveTo>
                  <a:lnTo>
                    <a:pt x="302" y="22"/>
                  </a:lnTo>
                  <a:lnTo>
                    <a:pt x="306" y="333"/>
                  </a:lnTo>
                  <a:lnTo>
                    <a:pt x="325" y="333"/>
                  </a:lnTo>
                  <a:lnTo>
                    <a:pt x="323" y="20"/>
                  </a:lnTo>
                  <a:lnTo>
                    <a:pt x="6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1" name="Freeform 94"/>
            <p:cNvSpPr>
              <a:spLocks/>
            </p:cNvSpPr>
            <p:nvPr/>
          </p:nvSpPr>
          <p:spPr bwMode="auto">
            <a:xfrm>
              <a:off x="1476" y="1552"/>
              <a:ext cx="621" cy="333"/>
            </a:xfrm>
            <a:custGeom>
              <a:avLst/>
              <a:gdLst>
                <a:gd name="T0" fmla="*/ 0 w 621"/>
                <a:gd name="T1" fmla="*/ 3 h 333"/>
                <a:gd name="T2" fmla="*/ 302 w 621"/>
                <a:gd name="T3" fmla="*/ 22 h 333"/>
                <a:gd name="T4" fmla="*/ 306 w 621"/>
                <a:gd name="T5" fmla="*/ 333 h 333"/>
                <a:gd name="T6" fmla="*/ 325 w 621"/>
                <a:gd name="T7" fmla="*/ 333 h 333"/>
                <a:gd name="T8" fmla="*/ 323 w 621"/>
                <a:gd name="T9" fmla="*/ 20 h 333"/>
                <a:gd name="T10" fmla="*/ 621 w 621"/>
                <a:gd name="T11" fmla="*/ 0 h 333"/>
                <a:gd name="T12" fmla="*/ 0 w 621"/>
                <a:gd name="T13" fmla="*/ 3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33"/>
                <a:gd name="T23" fmla="*/ 621 w 621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33">
                  <a:moveTo>
                    <a:pt x="0" y="3"/>
                  </a:moveTo>
                  <a:lnTo>
                    <a:pt x="302" y="22"/>
                  </a:lnTo>
                  <a:lnTo>
                    <a:pt x="306" y="333"/>
                  </a:lnTo>
                  <a:lnTo>
                    <a:pt x="325" y="333"/>
                  </a:lnTo>
                  <a:lnTo>
                    <a:pt x="323" y="20"/>
                  </a:lnTo>
                  <a:lnTo>
                    <a:pt x="621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2" name="Freeform 95"/>
            <p:cNvSpPr>
              <a:spLocks/>
            </p:cNvSpPr>
            <p:nvPr/>
          </p:nvSpPr>
          <p:spPr bwMode="auto">
            <a:xfrm>
              <a:off x="1733" y="1771"/>
              <a:ext cx="117" cy="154"/>
            </a:xfrm>
            <a:custGeom>
              <a:avLst/>
              <a:gdLst>
                <a:gd name="T0" fmla="*/ 117 w 117"/>
                <a:gd name="T1" fmla="*/ 154 h 154"/>
                <a:gd name="T2" fmla="*/ 61 w 117"/>
                <a:gd name="T3" fmla="*/ 0 h 154"/>
                <a:gd name="T4" fmla="*/ 0 w 117"/>
                <a:gd name="T5" fmla="*/ 150 h 154"/>
                <a:gd name="T6" fmla="*/ 117 w 117"/>
                <a:gd name="T7" fmla="*/ 154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54"/>
                <a:gd name="T14" fmla="*/ 117 w 117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54">
                  <a:moveTo>
                    <a:pt x="117" y="154"/>
                  </a:moveTo>
                  <a:lnTo>
                    <a:pt x="61" y="0"/>
                  </a:lnTo>
                  <a:lnTo>
                    <a:pt x="0" y="150"/>
                  </a:lnTo>
                  <a:lnTo>
                    <a:pt x="117" y="1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3" name="Freeform 96"/>
            <p:cNvSpPr>
              <a:spLocks/>
            </p:cNvSpPr>
            <p:nvPr/>
          </p:nvSpPr>
          <p:spPr bwMode="auto">
            <a:xfrm>
              <a:off x="1733" y="1771"/>
              <a:ext cx="117" cy="154"/>
            </a:xfrm>
            <a:custGeom>
              <a:avLst/>
              <a:gdLst>
                <a:gd name="T0" fmla="*/ 117 w 117"/>
                <a:gd name="T1" fmla="*/ 154 h 154"/>
                <a:gd name="T2" fmla="*/ 61 w 117"/>
                <a:gd name="T3" fmla="*/ 0 h 154"/>
                <a:gd name="T4" fmla="*/ 0 w 117"/>
                <a:gd name="T5" fmla="*/ 150 h 154"/>
                <a:gd name="T6" fmla="*/ 117 w 117"/>
                <a:gd name="T7" fmla="*/ 154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54"/>
                <a:gd name="T14" fmla="*/ 117 w 117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54">
                  <a:moveTo>
                    <a:pt x="117" y="154"/>
                  </a:moveTo>
                  <a:lnTo>
                    <a:pt x="61" y="0"/>
                  </a:lnTo>
                  <a:lnTo>
                    <a:pt x="0" y="150"/>
                  </a:lnTo>
                  <a:lnTo>
                    <a:pt x="117" y="1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4" name="Freeform 97"/>
            <p:cNvSpPr>
              <a:spLocks/>
            </p:cNvSpPr>
            <p:nvPr/>
          </p:nvSpPr>
          <p:spPr bwMode="auto">
            <a:xfrm>
              <a:off x="1788" y="1919"/>
              <a:ext cx="17" cy="38"/>
            </a:xfrm>
            <a:custGeom>
              <a:avLst/>
              <a:gdLst>
                <a:gd name="T0" fmla="*/ 0 w 17"/>
                <a:gd name="T1" fmla="*/ 2 h 38"/>
                <a:gd name="T2" fmla="*/ 0 w 17"/>
                <a:gd name="T3" fmla="*/ 38 h 38"/>
                <a:gd name="T4" fmla="*/ 17 w 17"/>
                <a:gd name="T5" fmla="*/ 38 h 38"/>
                <a:gd name="T6" fmla="*/ 17 w 17"/>
                <a:gd name="T7" fmla="*/ 0 h 38"/>
                <a:gd name="T8" fmla="*/ 0 w 17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5" name="Freeform 98"/>
            <p:cNvSpPr>
              <a:spLocks/>
            </p:cNvSpPr>
            <p:nvPr/>
          </p:nvSpPr>
          <p:spPr bwMode="auto">
            <a:xfrm>
              <a:off x="1788" y="1919"/>
              <a:ext cx="17" cy="38"/>
            </a:xfrm>
            <a:custGeom>
              <a:avLst/>
              <a:gdLst>
                <a:gd name="T0" fmla="*/ 0 w 17"/>
                <a:gd name="T1" fmla="*/ 2 h 38"/>
                <a:gd name="T2" fmla="*/ 0 w 17"/>
                <a:gd name="T3" fmla="*/ 38 h 38"/>
                <a:gd name="T4" fmla="*/ 17 w 17"/>
                <a:gd name="T5" fmla="*/ 38 h 38"/>
                <a:gd name="T6" fmla="*/ 17 w 17"/>
                <a:gd name="T7" fmla="*/ 0 h 38"/>
                <a:gd name="T8" fmla="*/ 0 w 17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6" name="Freeform 99"/>
            <p:cNvSpPr>
              <a:spLocks/>
            </p:cNvSpPr>
            <p:nvPr/>
          </p:nvSpPr>
          <p:spPr bwMode="auto">
            <a:xfrm>
              <a:off x="1505" y="1951"/>
              <a:ext cx="48" cy="76"/>
            </a:xfrm>
            <a:custGeom>
              <a:avLst/>
              <a:gdLst>
                <a:gd name="T0" fmla="*/ 23 w 48"/>
                <a:gd name="T1" fmla="*/ 0 h 76"/>
                <a:gd name="T2" fmla="*/ 29 w 48"/>
                <a:gd name="T3" fmla="*/ 0 h 76"/>
                <a:gd name="T4" fmla="*/ 33 w 48"/>
                <a:gd name="T5" fmla="*/ 2 h 76"/>
                <a:gd name="T6" fmla="*/ 37 w 48"/>
                <a:gd name="T7" fmla="*/ 6 h 76"/>
                <a:gd name="T8" fmla="*/ 41 w 48"/>
                <a:gd name="T9" fmla="*/ 10 h 76"/>
                <a:gd name="T10" fmla="*/ 45 w 48"/>
                <a:gd name="T11" fmla="*/ 16 h 76"/>
                <a:gd name="T12" fmla="*/ 46 w 48"/>
                <a:gd name="T13" fmla="*/ 23 h 76"/>
                <a:gd name="T14" fmla="*/ 48 w 48"/>
                <a:gd name="T15" fmla="*/ 31 h 76"/>
                <a:gd name="T16" fmla="*/ 48 w 48"/>
                <a:gd name="T17" fmla="*/ 38 h 76"/>
                <a:gd name="T18" fmla="*/ 48 w 48"/>
                <a:gd name="T19" fmla="*/ 46 h 76"/>
                <a:gd name="T20" fmla="*/ 46 w 48"/>
                <a:gd name="T21" fmla="*/ 52 h 76"/>
                <a:gd name="T22" fmla="*/ 45 w 48"/>
                <a:gd name="T23" fmla="*/ 59 h 76"/>
                <a:gd name="T24" fmla="*/ 41 w 48"/>
                <a:gd name="T25" fmla="*/ 65 h 76"/>
                <a:gd name="T26" fmla="*/ 37 w 48"/>
                <a:gd name="T27" fmla="*/ 69 h 76"/>
                <a:gd name="T28" fmla="*/ 33 w 48"/>
                <a:gd name="T29" fmla="*/ 72 h 76"/>
                <a:gd name="T30" fmla="*/ 29 w 48"/>
                <a:gd name="T31" fmla="*/ 74 h 76"/>
                <a:gd name="T32" fmla="*/ 23 w 48"/>
                <a:gd name="T33" fmla="*/ 76 h 76"/>
                <a:gd name="T34" fmla="*/ 19 w 48"/>
                <a:gd name="T35" fmla="*/ 74 h 76"/>
                <a:gd name="T36" fmla="*/ 14 w 48"/>
                <a:gd name="T37" fmla="*/ 72 h 76"/>
                <a:gd name="T38" fmla="*/ 10 w 48"/>
                <a:gd name="T39" fmla="*/ 69 h 76"/>
                <a:gd name="T40" fmla="*/ 6 w 48"/>
                <a:gd name="T41" fmla="*/ 65 h 76"/>
                <a:gd name="T42" fmla="*/ 4 w 48"/>
                <a:gd name="T43" fmla="*/ 59 h 76"/>
                <a:gd name="T44" fmla="*/ 2 w 48"/>
                <a:gd name="T45" fmla="*/ 52 h 76"/>
                <a:gd name="T46" fmla="*/ 0 w 48"/>
                <a:gd name="T47" fmla="*/ 46 h 76"/>
                <a:gd name="T48" fmla="*/ 0 w 48"/>
                <a:gd name="T49" fmla="*/ 38 h 76"/>
                <a:gd name="T50" fmla="*/ 0 w 48"/>
                <a:gd name="T51" fmla="*/ 31 h 76"/>
                <a:gd name="T52" fmla="*/ 2 w 48"/>
                <a:gd name="T53" fmla="*/ 23 h 76"/>
                <a:gd name="T54" fmla="*/ 4 w 48"/>
                <a:gd name="T55" fmla="*/ 16 h 76"/>
                <a:gd name="T56" fmla="*/ 6 w 48"/>
                <a:gd name="T57" fmla="*/ 10 h 76"/>
                <a:gd name="T58" fmla="*/ 10 w 48"/>
                <a:gd name="T59" fmla="*/ 6 h 76"/>
                <a:gd name="T60" fmla="*/ 14 w 48"/>
                <a:gd name="T61" fmla="*/ 2 h 76"/>
                <a:gd name="T62" fmla="*/ 19 w 48"/>
                <a:gd name="T63" fmla="*/ 0 h 76"/>
                <a:gd name="T64" fmla="*/ 23 w 48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6"/>
                <a:gd name="T101" fmla="*/ 48 w 4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6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8" y="31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2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7" name="Freeform 100"/>
            <p:cNvSpPr>
              <a:spLocks/>
            </p:cNvSpPr>
            <p:nvPr/>
          </p:nvSpPr>
          <p:spPr bwMode="auto">
            <a:xfrm>
              <a:off x="1505" y="1951"/>
              <a:ext cx="48" cy="76"/>
            </a:xfrm>
            <a:custGeom>
              <a:avLst/>
              <a:gdLst>
                <a:gd name="T0" fmla="*/ 23 w 48"/>
                <a:gd name="T1" fmla="*/ 0 h 76"/>
                <a:gd name="T2" fmla="*/ 29 w 48"/>
                <a:gd name="T3" fmla="*/ 0 h 76"/>
                <a:gd name="T4" fmla="*/ 33 w 48"/>
                <a:gd name="T5" fmla="*/ 2 h 76"/>
                <a:gd name="T6" fmla="*/ 37 w 48"/>
                <a:gd name="T7" fmla="*/ 6 h 76"/>
                <a:gd name="T8" fmla="*/ 41 w 48"/>
                <a:gd name="T9" fmla="*/ 10 h 76"/>
                <a:gd name="T10" fmla="*/ 45 w 48"/>
                <a:gd name="T11" fmla="*/ 16 h 76"/>
                <a:gd name="T12" fmla="*/ 46 w 48"/>
                <a:gd name="T13" fmla="*/ 23 h 76"/>
                <a:gd name="T14" fmla="*/ 48 w 48"/>
                <a:gd name="T15" fmla="*/ 31 h 76"/>
                <a:gd name="T16" fmla="*/ 48 w 48"/>
                <a:gd name="T17" fmla="*/ 38 h 76"/>
                <a:gd name="T18" fmla="*/ 48 w 48"/>
                <a:gd name="T19" fmla="*/ 46 h 76"/>
                <a:gd name="T20" fmla="*/ 46 w 48"/>
                <a:gd name="T21" fmla="*/ 52 h 76"/>
                <a:gd name="T22" fmla="*/ 45 w 48"/>
                <a:gd name="T23" fmla="*/ 59 h 76"/>
                <a:gd name="T24" fmla="*/ 41 w 48"/>
                <a:gd name="T25" fmla="*/ 65 h 76"/>
                <a:gd name="T26" fmla="*/ 37 w 48"/>
                <a:gd name="T27" fmla="*/ 69 h 76"/>
                <a:gd name="T28" fmla="*/ 33 w 48"/>
                <a:gd name="T29" fmla="*/ 72 h 76"/>
                <a:gd name="T30" fmla="*/ 29 w 48"/>
                <a:gd name="T31" fmla="*/ 74 h 76"/>
                <a:gd name="T32" fmla="*/ 23 w 48"/>
                <a:gd name="T33" fmla="*/ 76 h 76"/>
                <a:gd name="T34" fmla="*/ 19 w 48"/>
                <a:gd name="T35" fmla="*/ 74 h 76"/>
                <a:gd name="T36" fmla="*/ 14 w 48"/>
                <a:gd name="T37" fmla="*/ 72 h 76"/>
                <a:gd name="T38" fmla="*/ 10 w 48"/>
                <a:gd name="T39" fmla="*/ 69 h 76"/>
                <a:gd name="T40" fmla="*/ 6 w 48"/>
                <a:gd name="T41" fmla="*/ 65 h 76"/>
                <a:gd name="T42" fmla="*/ 4 w 48"/>
                <a:gd name="T43" fmla="*/ 59 h 76"/>
                <a:gd name="T44" fmla="*/ 2 w 48"/>
                <a:gd name="T45" fmla="*/ 52 h 76"/>
                <a:gd name="T46" fmla="*/ 0 w 48"/>
                <a:gd name="T47" fmla="*/ 46 h 76"/>
                <a:gd name="T48" fmla="*/ 0 w 48"/>
                <a:gd name="T49" fmla="*/ 38 h 76"/>
                <a:gd name="T50" fmla="*/ 0 w 48"/>
                <a:gd name="T51" fmla="*/ 31 h 76"/>
                <a:gd name="T52" fmla="*/ 2 w 48"/>
                <a:gd name="T53" fmla="*/ 23 h 76"/>
                <a:gd name="T54" fmla="*/ 4 w 48"/>
                <a:gd name="T55" fmla="*/ 16 h 76"/>
                <a:gd name="T56" fmla="*/ 6 w 48"/>
                <a:gd name="T57" fmla="*/ 10 h 76"/>
                <a:gd name="T58" fmla="*/ 10 w 48"/>
                <a:gd name="T59" fmla="*/ 6 h 76"/>
                <a:gd name="T60" fmla="*/ 14 w 48"/>
                <a:gd name="T61" fmla="*/ 2 h 76"/>
                <a:gd name="T62" fmla="*/ 19 w 48"/>
                <a:gd name="T63" fmla="*/ 0 h 76"/>
                <a:gd name="T64" fmla="*/ 23 w 48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6"/>
                <a:gd name="T101" fmla="*/ 48 w 4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6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8" y="31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2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8" name="Freeform 101"/>
            <p:cNvSpPr>
              <a:spLocks/>
            </p:cNvSpPr>
            <p:nvPr/>
          </p:nvSpPr>
          <p:spPr bwMode="auto">
            <a:xfrm>
              <a:off x="1770" y="1953"/>
              <a:ext cx="51" cy="76"/>
            </a:xfrm>
            <a:custGeom>
              <a:avLst/>
              <a:gdLst>
                <a:gd name="T0" fmla="*/ 25 w 51"/>
                <a:gd name="T1" fmla="*/ 0 h 76"/>
                <a:gd name="T2" fmla="*/ 31 w 51"/>
                <a:gd name="T3" fmla="*/ 0 h 76"/>
                <a:gd name="T4" fmla="*/ 35 w 51"/>
                <a:gd name="T5" fmla="*/ 2 h 76"/>
                <a:gd name="T6" fmla="*/ 39 w 51"/>
                <a:gd name="T7" fmla="*/ 6 h 76"/>
                <a:gd name="T8" fmla="*/ 43 w 51"/>
                <a:gd name="T9" fmla="*/ 12 h 76"/>
                <a:gd name="T10" fmla="*/ 47 w 51"/>
                <a:gd name="T11" fmla="*/ 17 h 76"/>
                <a:gd name="T12" fmla="*/ 49 w 51"/>
                <a:gd name="T13" fmla="*/ 23 h 76"/>
                <a:gd name="T14" fmla="*/ 49 w 51"/>
                <a:gd name="T15" fmla="*/ 31 h 76"/>
                <a:gd name="T16" fmla="*/ 51 w 51"/>
                <a:gd name="T17" fmla="*/ 38 h 76"/>
                <a:gd name="T18" fmla="*/ 49 w 51"/>
                <a:gd name="T19" fmla="*/ 46 h 76"/>
                <a:gd name="T20" fmla="*/ 49 w 51"/>
                <a:gd name="T21" fmla="*/ 53 h 76"/>
                <a:gd name="T22" fmla="*/ 47 w 51"/>
                <a:gd name="T23" fmla="*/ 59 h 76"/>
                <a:gd name="T24" fmla="*/ 43 w 51"/>
                <a:gd name="T25" fmla="*/ 65 h 76"/>
                <a:gd name="T26" fmla="*/ 39 w 51"/>
                <a:gd name="T27" fmla="*/ 70 h 76"/>
                <a:gd name="T28" fmla="*/ 35 w 51"/>
                <a:gd name="T29" fmla="*/ 74 h 76"/>
                <a:gd name="T30" fmla="*/ 31 w 51"/>
                <a:gd name="T31" fmla="*/ 76 h 76"/>
                <a:gd name="T32" fmla="*/ 25 w 51"/>
                <a:gd name="T33" fmla="*/ 76 h 76"/>
                <a:gd name="T34" fmla="*/ 22 w 51"/>
                <a:gd name="T35" fmla="*/ 76 h 76"/>
                <a:gd name="T36" fmla="*/ 16 w 51"/>
                <a:gd name="T37" fmla="*/ 74 h 76"/>
                <a:gd name="T38" fmla="*/ 12 w 51"/>
                <a:gd name="T39" fmla="*/ 70 h 76"/>
                <a:gd name="T40" fmla="*/ 8 w 51"/>
                <a:gd name="T41" fmla="*/ 65 h 76"/>
                <a:gd name="T42" fmla="*/ 6 w 51"/>
                <a:gd name="T43" fmla="*/ 59 h 76"/>
                <a:gd name="T44" fmla="*/ 2 w 51"/>
                <a:gd name="T45" fmla="*/ 53 h 76"/>
                <a:gd name="T46" fmla="*/ 2 w 51"/>
                <a:gd name="T47" fmla="*/ 46 h 76"/>
                <a:gd name="T48" fmla="*/ 0 w 51"/>
                <a:gd name="T49" fmla="*/ 38 h 76"/>
                <a:gd name="T50" fmla="*/ 2 w 51"/>
                <a:gd name="T51" fmla="*/ 31 h 76"/>
                <a:gd name="T52" fmla="*/ 2 w 51"/>
                <a:gd name="T53" fmla="*/ 23 h 76"/>
                <a:gd name="T54" fmla="*/ 6 w 51"/>
                <a:gd name="T55" fmla="*/ 17 h 76"/>
                <a:gd name="T56" fmla="*/ 8 w 51"/>
                <a:gd name="T57" fmla="*/ 12 h 76"/>
                <a:gd name="T58" fmla="*/ 12 w 51"/>
                <a:gd name="T59" fmla="*/ 6 h 76"/>
                <a:gd name="T60" fmla="*/ 16 w 51"/>
                <a:gd name="T61" fmla="*/ 2 h 76"/>
                <a:gd name="T62" fmla="*/ 22 w 51"/>
                <a:gd name="T63" fmla="*/ 0 h 76"/>
                <a:gd name="T64" fmla="*/ 25 w 5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76"/>
                <a:gd name="T101" fmla="*/ 51 w 5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76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7" y="17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51" y="38"/>
                  </a:lnTo>
                  <a:lnTo>
                    <a:pt x="49" y="46"/>
                  </a:lnTo>
                  <a:lnTo>
                    <a:pt x="49" y="53"/>
                  </a:lnTo>
                  <a:lnTo>
                    <a:pt x="47" y="59"/>
                  </a:lnTo>
                  <a:lnTo>
                    <a:pt x="43" y="65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2" y="70"/>
                  </a:lnTo>
                  <a:lnTo>
                    <a:pt x="8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99" name="Freeform 102"/>
            <p:cNvSpPr>
              <a:spLocks/>
            </p:cNvSpPr>
            <p:nvPr/>
          </p:nvSpPr>
          <p:spPr bwMode="auto">
            <a:xfrm>
              <a:off x="1770" y="1953"/>
              <a:ext cx="51" cy="76"/>
            </a:xfrm>
            <a:custGeom>
              <a:avLst/>
              <a:gdLst>
                <a:gd name="T0" fmla="*/ 25 w 51"/>
                <a:gd name="T1" fmla="*/ 0 h 76"/>
                <a:gd name="T2" fmla="*/ 31 w 51"/>
                <a:gd name="T3" fmla="*/ 0 h 76"/>
                <a:gd name="T4" fmla="*/ 35 w 51"/>
                <a:gd name="T5" fmla="*/ 2 h 76"/>
                <a:gd name="T6" fmla="*/ 39 w 51"/>
                <a:gd name="T7" fmla="*/ 6 h 76"/>
                <a:gd name="T8" fmla="*/ 43 w 51"/>
                <a:gd name="T9" fmla="*/ 12 h 76"/>
                <a:gd name="T10" fmla="*/ 47 w 51"/>
                <a:gd name="T11" fmla="*/ 17 h 76"/>
                <a:gd name="T12" fmla="*/ 49 w 51"/>
                <a:gd name="T13" fmla="*/ 23 h 76"/>
                <a:gd name="T14" fmla="*/ 49 w 51"/>
                <a:gd name="T15" fmla="*/ 31 h 76"/>
                <a:gd name="T16" fmla="*/ 51 w 51"/>
                <a:gd name="T17" fmla="*/ 38 h 76"/>
                <a:gd name="T18" fmla="*/ 49 w 51"/>
                <a:gd name="T19" fmla="*/ 46 h 76"/>
                <a:gd name="T20" fmla="*/ 49 w 51"/>
                <a:gd name="T21" fmla="*/ 53 h 76"/>
                <a:gd name="T22" fmla="*/ 47 w 51"/>
                <a:gd name="T23" fmla="*/ 59 h 76"/>
                <a:gd name="T24" fmla="*/ 43 w 51"/>
                <a:gd name="T25" fmla="*/ 65 h 76"/>
                <a:gd name="T26" fmla="*/ 39 w 51"/>
                <a:gd name="T27" fmla="*/ 70 h 76"/>
                <a:gd name="T28" fmla="*/ 35 w 51"/>
                <a:gd name="T29" fmla="*/ 74 h 76"/>
                <a:gd name="T30" fmla="*/ 31 w 51"/>
                <a:gd name="T31" fmla="*/ 76 h 76"/>
                <a:gd name="T32" fmla="*/ 25 w 51"/>
                <a:gd name="T33" fmla="*/ 76 h 76"/>
                <a:gd name="T34" fmla="*/ 22 w 51"/>
                <a:gd name="T35" fmla="*/ 76 h 76"/>
                <a:gd name="T36" fmla="*/ 16 w 51"/>
                <a:gd name="T37" fmla="*/ 74 h 76"/>
                <a:gd name="T38" fmla="*/ 12 w 51"/>
                <a:gd name="T39" fmla="*/ 70 h 76"/>
                <a:gd name="T40" fmla="*/ 8 w 51"/>
                <a:gd name="T41" fmla="*/ 65 h 76"/>
                <a:gd name="T42" fmla="*/ 6 w 51"/>
                <a:gd name="T43" fmla="*/ 59 h 76"/>
                <a:gd name="T44" fmla="*/ 2 w 51"/>
                <a:gd name="T45" fmla="*/ 53 h 76"/>
                <a:gd name="T46" fmla="*/ 2 w 51"/>
                <a:gd name="T47" fmla="*/ 46 h 76"/>
                <a:gd name="T48" fmla="*/ 0 w 51"/>
                <a:gd name="T49" fmla="*/ 38 h 76"/>
                <a:gd name="T50" fmla="*/ 2 w 51"/>
                <a:gd name="T51" fmla="*/ 31 h 76"/>
                <a:gd name="T52" fmla="*/ 2 w 51"/>
                <a:gd name="T53" fmla="*/ 23 h 76"/>
                <a:gd name="T54" fmla="*/ 6 w 51"/>
                <a:gd name="T55" fmla="*/ 17 h 76"/>
                <a:gd name="T56" fmla="*/ 8 w 51"/>
                <a:gd name="T57" fmla="*/ 12 h 76"/>
                <a:gd name="T58" fmla="*/ 12 w 51"/>
                <a:gd name="T59" fmla="*/ 6 h 76"/>
                <a:gd name="T60" fmla="*/ 16 w 51"/>
                <a:gd name="T61" fmla="*/ 2 h 76"/>
                <a:gd name="T62" fmla="*/ 22 w 51"/>
                <a:gd name="T63" fmla="*/ 0 h 76"/>
                <a:gd name="T64" fmla="*/ 25 w 5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76"/>
                <a:gd name="T101" fmla="*/ 51 w 5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76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7" y="17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51" y="38"/>
                  </a:lnTo>
                  <a:lnTo>
                    <a:pt x="49" y="46"/>
                  </a:lnTo>
                  <a:lnTo>
                    <a:pt x="49" y="53"/>
                  </a:lnTo>
                  <a:lnTo>
                    <a:pt x="47" y="59"/>
                  </a:lnTo>
                  <a:lnTo>
                    <a:pt x="43" y="65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2" y="70"/>
                  </a:lnTo>
                  <a:lnTo>
                    <a:pt x="8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300" name="Freeform 103"/>
            <p:cNvSpPr>
              <a:spLocks/>
            </p:cNvSpPr>
            <p:nvPr/>
          </p:nvSpPr>
          <p:spPr bwMode="auto">
            <a:xfrm>
              <a:off x="2041" y="1951"/>
              <a:ext cx="49" cy="76"/>
            </a:xfrm>
            <a:custGeom>
              <a:avLst/>
              <a:gdLst>
                <a:gd name="T0" fmla="*/ 24 w 49"/>
                <a:gd name="T1" fmla="*/ 0 h 76"/>
                <a:gd name="T2" fmla="*/ 20 w 49"/>
                <a:gd name="T3" fmla="*/ 0 h 76"/>
                <a:gd name="T4" fmla="*/ 14 w 49"/>
                <a:gd name="T5" fmla="*/ 2 h 76"/>
                <a:gd name="T6" fmla="*/ 10 w 49"/>
                <a:gd name="T7" fmla="*/ 6 h 76"/>
                <a:gd name="T8" fmla="*/ 6 w 49"/>
                <a:gd name="T9" fmla="*/ 10 h 76"/>
                <a:gd name="T10" fmla="*/ 4 w 49"/>
                <a:gd name="T11" fmla="*/ 16 h 76"/>
                <a:gd name="T12" fmla="*/ 2 w 49"/>
                <a:gd name="T13" fmla="*/ 23 h 76"/>
                <a:gd name="T14" fmla="*/ 0 w 49"/>
                <a:gd name="T15" fmla="*/ 31 h 76"/>
                <a:gd name="T16" fmla="*/ 0 w 49"/>
                <a:gd name="T17" fmla="*/ 38 h 76"/>
                <a:gd name="T18" fmla="*/ 0 w 49"/>
                <a:gd name="T19" fmla="*/ 46 h 76"/>
                <a:gd name="T20" fmla="*/ 2 w 49"/>
                <a:gd name="T21" fmla="*/ 52 h 76"/>
                <a:gd name="T22" fmla="*/ 4 w 49"/>
                <a:gd name="T23" fmla="*/ 59 h 76"/>
                <a:gd name="T24" fmla="*/ 6 w 49"/>
                <a:gd name="T25" fmla="*/ 65 h 76"/>
                <a:gd name="T26" fmla="*/ 10 w 49"/>
                <a:gd name="T27" fmla="*/ 69 h 76"/>
                <a:gd name="T28" fmla="*/ 14 w 49"/>
                <a:gd name="T29" fmla="*/ 72 h 76"/>
                <a:gd name="T30" fmla="*/ 20 w 49"/>
                <a:gd name="T31" fmla="*/ 74 h 76"/>
                <a:gd name="T32" fmla="*/ 24 w 49"/>
                <a:gd name="T33" fmla="*/ 76 h 76"/>
                <a:gd name="T34" fmla="*/ 29 w 49"/>
                <a:gd name="T35" fmla="*/ 74 h 76"/>
                <a:gd name="T36" fmla="*/ 33 w 49"/>
                <a:gd name="T37" fmla="*/ 72 h 76"/>
                <a:gd name="T38" fmla="*/ 37 w 49"/>
                <a:gd name="T39" fmla="*/ 69 h 76"/>
                <a:gd name="T40" fmla="*/ 41 w 49"/>
                <a:gd name="T41" fmla="*/ 65 h 76"/>
                <a:gd name="T42" fmla="*/ 45 w 49"/>
                <a:gd name="T43" fmla="*/ 59 h 76"/>
                <a:gd name="T44" fmla="*/ 47 w 49"/>
                <a:gd name="T45" fmla="*/ 52 h 76"/>
                <a:gd name="T46" fmla="*/ 49 w 49"/>
                <a:gd name="T47" fmla="*/ 46 h 76"/>
                <a:gd name="T48" fmla="*/ 49 w 49"/>
                <a:gd name="T49" fmla="*/ 38 h 76"/>
                <a:gd name="T50" fmla="*/ 49 w 49"/>
                <a:gd name="T51" fmla="*/ 31 h 76"/>
                <a:gd name="T52" fmla="*/ 47 w 49"/>
                <a:gd name="T53" fmla="*/ 23 h 76"/>
                <a:gd name="T54" fmla="*/ 45 w 49"/>
                <a:gd name="T55" fmla="*/ 16 h 76"/>
                <a:gd name="T56" fmla="*/ 41 w 49"/>
                <a:gd name="T57" fmla="*/ 10 h 76"/>
                <a:gd name="T58" fmla="*/ 37 w 49"/>
                <a:gd name="T59" fmla="*/ 6 h 76"/>
                <a:gd name="T60" fmla="*/ 33 w 49"/>
                <a:gd name="T61" fmla="*/ 2 h 76"/>
                <a:gd name="T62" fmla="*/ 29 w 49"/>
                <a:gd name="T63" fmla="*/ 0 h 76"/>
                <a:gd name="T64" fmla="*/ 24 w 49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6"/>
                <a:gd name="T101" fmla="*/ 49 w 49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6">
                  <a:moveTo>
                    <a:pt x="24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5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7" y="69"/>
                  </a:lnTo>
                  <a:lnTo>
                    <a:pt x="41" y="65"/>
                  </a:lnTo>
                  <a:lnTo>
                    <a:pt x="45" y="59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6"/>
                  </a:lnTo>
                  <a:lnTo>
                    <a:pt x="41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301" name="Freeform 104"/>
            <p:cNvSpPr>
              <a:spLocks/>
            </p:cNvSpPr>
            <p:nvPr/>
          </p:nvSpPr>
          <p:spPr bwMode="auto">
            <a:xfrm>
              <a:off x="2041" y="1951"/>
              <a:ext cx="49" cy="76"/>
            </a:xfrm>
            <a:custGeom>
              <a:avLst/>
              <a:gdLst>
                <a:gd name="T0" fmla="*/ 24 w 49"/>
                <a:gd name="T1" fmla="*/ 0 h 76"/>
                <a:gd name="T2" fmla="*/ 20 w 49"/>
                <a:gd name="T3" fmla="*/ 0 h 76"/>
                <a:gd name="T4" fmla="*/ 14 w 49"/>
                <a:gd name="T5" fmla="*/ 2 h 76"/>
                <a:gd name="T6" fmla="*/ 10 w 49"/>
                <a:gd name="T7" fmla="*/ 6 h 76"/>
                <a:gd name="T8" fmla="*/ 6 w 49"/>
                <a:gd name="T9" fmla="*/ 10 h 76"/>
                <a:gd name="T10" fmla="*/ 4 w 49"/>
                <a:gd name="T11" fmla="*/ 16 h 76"/>
                <a:gd name="T12" fmla="*/ 2 w 49"/>
                <a:gd name="T13" fmla="*/ 23 h 76"/>
                <a:gd name="T14" fmla="*/ 0 w 49"/>
                <a:gd name="T15" fmla="*/ 31 h 76"/>
                <a:gd name="T16" fmla="*/ 0 w 49"/>
                <a:gd name="T17" fmla="*/ 38 h 76"/>
                <a:gd name="T18" fmla="*/ 0 w 49"/>
                <a:gd name="T19" fmla="*/ 46 h 76"/>
                <a:gd name="T20" fmla="*/ 2 w 49"/>
                <a:gd name="T21" fmla="*/ 52 h 76"/>
                <a:gd name="T22" fmla="*/ 4 w 49"/>
                <a:gd name="T23" fmla="*/ 59 h 76"/>
                <a:gd name="T24" fmla="*/ 6 w 49"/>
                <a:gd name="T25" fmla="*/ 65 h 76"/>
                <a:gd name="T26" fmla="*/ 10 w 49"/>
                <a:gd name="T27" fmla="*/ 69 h 76"/>
                <a:gd name="T28" fmla="*/ 14 w 49"/>
                <a:gd name="T29" fmla="*/ 72 h 76"/>
                <a:gd name="T30" fmla="*/ 20 w 49"/>
                <a:gd name="T31" fmla="*/ 74 h 76"/>
                <a:gd name="T32" fmla="*/ 24 w 49"/>
                <a:gd name="T33" fmla="*/ 76 h 76"/>
                <a:gd name="T34" fmla="*/ 29 w 49"/>
                <a:gd name="T35" fmla="*/ 74 h 76"/>
                <a:gd name="T36" fmla="*/ 33 w 49"/>
                <a:gd name="T37" fmla="*/ 72 h 76"/>
                <a:gd name="T38" fmla="*/ 37 w 49"/>
                <a:gd name="T39" fmla="*/ 69 h 76"/>
                <a:gd name="T40" fmla="*/ 41 w 49"/>
                <a:gd name="T41" fmla="*/ 65 h 76"/>
                <a:gd name="T42" fmla="*/ 45 w 49"/>
                <a:gd name="T43" fmla="*/ 59 h 76"/>
                <a:gd name="T44" fmla="*/ 47 w 49"/>
                <a:gd name="T45" fmla="*/ 52 h 76"/>
                <a:gd name="T46" fmla="*/ 49 w 49"/>
                <a:gd name="T47" fmla="*/ 46 h 76"/>
                <a:gd name="T48" fmla="*/ 49 w 49"/>
                <a:gd name="T49" fmla="*/ 38 h 76"/>
                <a:gd name="T50" fmla="*/ 49 w 49"/>
                <a:gd name="T51" fmla="*/ 31 h 76"/>
                <a:gd name="T52" fmla="*/ 47 w 49"/>
                <a:gd name="T53" fmla="*/ 23 h 76"/>
                <a:gd name="T54" fmla="*/ 45 w 49"/>
                <a:gd name="T55" fmla="*/ 16 h 76"/>
                <a:gd name="T56" fmla="*/ 41 w 49"/>
                <a:gd name="T57" fmla="*/ 10 h 76"/>
                <a:gd name="T58" fmla="*/ 37 w 49"/>
                <a:gd name="T59" fmla="*/ 6 h 76"/>
                <a:gd name="T60" fmla="*/ 33 w 49"/>
                <a:gd name="T61" fmla="*/ 2 h 76"/>
                <a:gd name="T62" fmla="*/ 29 w 49"/>
                <a:gd name="T63" fmla="*/ 0 h 76"/>
                <a:gd name="T64" fmla="*/ 24 w 49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6"/>
                <a:gd name="T101" fmla="*/ 49 w 49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6">
                  <a:moveTo>
                    <a:pt x="24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5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7" y="69"/>
                  </a:lnTo>
                  <a:lnTo>
                    <a:pt x="41" y="65"/>
                  </a:lnTo>
                  <a:lnTo>
                    <a:pt x="45" y="59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6"/>
                  </a:lnTo>
                  <a:lnTo>
                    <a:pt x="41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103938" y="3525839"/>
            <a:ext cx="552450" cy="79375"/>
            <a:chOff x="1172" y="2054"/>
            <a:chExt cx="348" cy="50"/>
          </a:xfrm>
        </p:grpSpPr>
        <p:sp>
          <p:nvSpPr>
            <p:cNvPr id="7273" name="Freeform 5"/>
            <p:cNvSpPr>
              <a:spLocks/>
            </p:cNvSpPr>
            <p:nvPr/>
          </p:nvSpPr>
          <p:spPr bwMode="auto">
            <a:xfrm>
              <a:off x="1172" y="2054"/>
              <a:ext cx="348" cy="50"/>
            </a:xfrm>
            <a:custGeom>
              <a:avLst/>
              <a:gdLst>
                <a:gd name="T0" fmla="*/ 0 w 348"/>
                <a:gd name="T1" fmla="*/ 20 h 50"/>
                <a:gd name="T2" fmla="*/ 0 w 348"/>
                <a:gd name="T3" fmla="*/ 0 h 50"/>
                <a:gd name="T4" fmla="*/ 348 w 348"/>
                <a:gd name="T5" fmla="*/ 20 h 50"/>
                <a:gd name="T6" fmla="*/ 348 w 348"/>
                <a:gd name="T7" fmla="*/ 50 h 50"/>
                <a:gd name="T8" fmla="*/ 0 w 348"/>
                <a:gd name="T9" fmla="*/ 2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50"/>
                <a:gd name="T17" fmla="*/ 348 w 34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50">
                  <a:moveTo>
                    <a:pt x="0" y="20"/>
                  </a:moveTo>
                  <a:lnTo>
                    <a:pt x="0" y="0"/>
                  </a:lnTo>
                  <a:lnTo>
                    <a:pt x="348" y="20"/>
                  </a:lnTo>
                  <a:lnTo>
                    <a:pt x="348" y="5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74" name="Freeform 6"/>
            <p:cNvSpPr>
              <a:spLocks/>
            </p:cNvSpPr>
            <p:nvPr/>
          </p:nvSpPr>
          <p:spPr bwMode="auto">
            <a:xfrm>
              <a:off x="1172" y="2054"/>
              <a:ext cx="348" cy="50"/>
            </a:xfrm>
            <a:custGeom>
              <a:avLst/>
              <a:gdLst>
                <a:gd name="T0" fmla="*/ 0 w 348"/>
                <a:gd name="T1" fmla="*/ 20 h 50"/>
                <a:gd name="T2" fmla="*/ 0 w 348"/>
                <a:gd name="T3" fmla="*/ 0 h 50"/>
                <a:gd name="T4" fmla="*/ 348 w 348"/>
                <a:gd name="T5" fmla="*/ 20 h 50"/>
                <a:gd name="T6" fmla="*/ 348 w 348"/>
                <a:gd name="T7" fmla="*/ 50 h 50"/>
                <a:gd name="T8" fmla="*/ 0 w 348"/>
                <a:gd name="T9" fmla="*/ 2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50"/>
                <a:gd name="T17" fmla="*/ 348 w 34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50">
                  <a:moveTo>
                    <a:pt x="0" y="20"/>
                  </a:moveTo>
                  <a:lnTo>
                    <a:pt x="0" y="0"/>
                  </a:lnTo>
                  <a:lnTo>
                    <a:pt x="348" y="20"/>
                  </a:lnTo>
                  <a:lnTo>
                    <a:pt x="348" y="50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75" name="Freeform 7"/>
            <p:cNvSpPr>
              <a:spLocks/>
            </p:cNvSpPr>
            <p:nvPr/>
          </p:nvSpPr>
          <p:spPr bwMode="auto">
            <a:xfrm>
              <a:off x="1172" y="2054"/>
              <a:ext cx="348" cy="50"/>
            </a:xfrm>
            <a:custGeom>
              <a:avLst/>
              <a:gdLst>
                <a:gd name="T0" fmla="*/ 0 w 348"/>
                <a:gd name="T1" fmla="*/ 20 h 50"/>
                <a:gd name="T2" fmla="*/ 0 w 348"/>
                <a:gd name="T3" fmla="*/ 0 h 50"/>
                <a:gd name="T4" fmla="*/ 348 w 348"/>
                <a:gd name="T5" fmla="*/ 20 h 50"/>
                <a:gd name="T6" fmla="*/ 348 w 348"/>
                <a:gd name="T7" fmla="*/ 50 h 50"/>
                <a:gd name="T8" fmla="*/ 0 w 348"/>
                <a:gd name="T9" fmla="*/ 2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50"/>
                <a:gd name="T17" fmla="*/ 348 w 34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50">
                  <a:moveTo>
                    <a:pt x="0" y="20"/>
                  </a:moveTo>
                  <a:lnTo>
                    <a:pt x="0" y="0"/>
                  </a:lnTo>
                  <a:lnTo>
                    <a:pt x="348" y="20"/>
                  </a:lnTo>
                  <a:lnTo>
                    <a:pt x="348" y="5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76" name="Freeform 8"/>
            <p:cNvSpPr>
              <a:spLocks/>
            </p:cNvSpPr>
            <p:nvPr/>
          </p:nvSpPr>
          <p:spPr bwMode="auto">
            <a:xfrm>
              <a:off x="1172" y="2054"/>
              <a:ext cx="348" cy="50"/>
            </a:xfrm>
            <a:custGeom>
              <a:avLst/>
              <a:gdLst>
                <a:gd name="T0" fmla="*/ 0 w 348"/>
                <a:gd name="T1" fmla="*/ 20 h 50"/>
                <a:gd name="T2" fmla="*/ 0 w 348"/>
                <a:gd name="T3" fmla="*/ 0 h 50"/>
                <a:gd name="T4" fmla="*/ 348 w 348"/>
                <a:gd name="T5" fmla="*/ 20 h 50"/>
                <a:gd name="T6" fmla="*/ 348 w 348"/>
                <a:gd name="T7" fmla="*/ 50 h 50"/>
                <a:gd name="T8" fmla="*/ 0 w 348"/>
                <a:gd name="T9" fmla="*/ 2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50"/>
                <a:gd name="T17" fmla="*/ 348 w 34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50">
                  <a:moveTo>
                    <a:pt x="0" y="20"/>
                  </a:moveTo>
                  <a:lnTo>
                    <a:pt x="0" y="0"/>
                  </a:lnTo>
                  <a:lnTo>
                    <a:pt x="348" y="20"/>
                  </a:lnTo>
                  <a:lnTo>
                    <a:pt x="348" y="50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120188" y="3567114"/>
            <a:ext cx="584200" cy="111125"/>
            <a:chOff x="2365" y="2084"/>
            <a:chExt cx="368" cy="70"/>
          </a:xfrm>
        </p:grpSpPr>
        <p:sp>
          <p:nvSpPr>
            <p:cNvPr id="7271" name="Freeform 10"/>
            <p:cNvSpPr>
              <a:spLocks/>
            </p:cNvSpPr>
            <p:nvPr/>
          </p:nvSpPr>
          <p:spPr bwMode="auto">
            <a:xfrm>
              <a:off x="2365" y="2084"/>
              <a:ext cx="368" cy="70"/>
            </a:xfrm>
            <a:custGeom>
              <a:avLst/>
              <a:gdLst>
                <a:gd name="T0" fmla="*/ 0 w 368"/>
                <a:gd name="T1" fmla="*/ 20 h 70"/>
                <a:gd name="T2" fmla="*/ 0 w 368"/>
                <a:gd name="T3" fmla="*/ 70 h 70"/>
                <a:gd name="T4" fmla="*/ 368 w 368"/>
                <a:gd name="T5" fmla="*/ 30 h 70"/>
                <a:gd name="T6" fmla="*/ 368 w 368"/>
                <a:gd name="T7" fmla="*/ 0 h 70"/>
                <a:gd name="T8" fmla="*/ 0 w 368"/>
                <a:gd name="T9" fmla="*/ 2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0"/>
                <a:gd name="T17" fmla="*/ 368 w 3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0">
                  <a:moveTo>
                    <a:pt x="0" y="20"/>
                  </a:moveTo>
                  <a:lnTo>
                    <a:pt x="0" y="70"/>
                  </a:lnTo>
                  <a:lnTo>
                    <a:pt x="368" y="30"/>
                  </a:lnTo>
                  <a:lnTo>
                    <a:pt x="36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72" name="Freeform 11"/>
            <p:cNvSpPr>
              <a:spLocks/>
            </p:cNvSpPr>
            <p:nvPr/>
          </p:nvSpPr>
          <p:spPr bwMode="auto">
            <a:xfrm>
              <a:off x="2365" y="2084"/>
              <a:ext cx="368" cy="70"/>
            </a:xfrm>
            <a:custGeom>
              <a:avLst/>
              <a:gdLst>
                <a:gd name="T0" fmla="*/ 0 w 368"/>
                <a:gd name="T1" fmla="*/ 20 h 70"/>
                <a:gd name="T2" fmla="*/ 0 w 368"/>
                <a:gd name="T3" fmla="*/ 70 h 70"/>
                <a:gd name="T4" fmla="*/ 368 w 368"/>
                <a:gd name="T5" fmla="*/ 30 h 70"/>
                <a:gd name="T6" fmla="*/ 368 w 368"/>
                <a:gd name="T7" fmla="*/ 0 h 70"/>
                <a:gd name="T8" fmla="*/ 0 w 368"/>
                <a:gd name="T9" fmla="*/ 2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0"/>
                <a:gd name="T17" fmla="*/ 368 w 36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0">
                  <a:moveTo>
                    <a:pt x="0" y="20"/>
                  </a:moveTo>
                  <a:lnTo>
                    <a:pt x="0" y="70"/>
                  </a:lnTo>
                  <a:lnTo>
                    <a:pt x="368" y="30"/>
                  </a:lnTo>
                  <a:lnTo>
                    <a:pt x="368" y="0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786939" y="2952750"/>
            <a:ext cx="630237" cy="1373188"/>
            <a:chOff x="2574" y="1706"/>
            <a:chExt cx="397" cy="865"/>
          </a:xfrm>
        </p:grpSpPr>
        <p:sp>
          <p:nvSpPr>
            <p:cNvPr id="7267" name="Freeform 13"/>
            <p:cNvSpPr>
              <a:spLocks/>
            </p:cNvSpPr>
            <p:nvPr/>
          </p:nvSpPr>
          <p:spPr bwMode="auto">
            <a:xfrm>
              <a:off x="2653" y="1746"/>
              <a:ext cx="318" cy="825"/>
            </a:xfrm>
            <a:custGeom>
              <a:avLst/>
              <a:gdLst>
                <a:gd name="T0" fmla="*/ 0 w 318"/>
                <a:gd name="T1" fmla="*/ 20 h 825"/>
                <a:gd name="T2" fmla="*/ 70 w 318"/>
                <a:gd name="T3" fmla="*/ 40 h 825"/>
                <a:gd name="T4" fmla="*/ 129 w 318"/>
                <a:gd name="T5" fmla="*/ 70 h 825"/>
                <a:gd name="T6" fmla="*/ 179 w 318"/>
                <a:gd name="T7" fmla="*/ 110 h 825"/>
                <a:gd name="T8" fmla="*/ 219 w 318"/>
                <a:gd name="T9" fmla="*/ 159 h 825"/>
                <a:gd name="T10" fmla="*/ 249 w 318"/>
                <a:gd name="T11" fmla="*/ 219 h 825"/>
                <a:gd name="T12" fmla="*/ 279 w 318"/>
                <a:gd name="T13" fmla="*/ 279 h 825"/>
                <a:gd name="T14" fmla="*/ 288 w 318"/>
                <a:gd name="T15" fmla="*/ 338 h 825"/>
                <a:gd name="T16" fmla="*/ 298 w 318"/>
                <a:gd name="T17" fmla="*/ 408 h 825"/>
                <a:gd name="T18" fmla="*/ 298 w 318"/>
                <a:gd name="T19" fmla="*/ 477 h 825"/>
                <a:gd name="T20" fmla="*/ 288 w 318"/>
                <a:gd name="T21" fmla="*/ 547 h 825"/>
                <a:gd name="T22" fmla="*/ 259 w 318"/>
                <a:gd name="T23" fmla="*/ 607 h 825"/>
                <a:gd name="T24" fmla="*/ 229 w 318"/>
                <a:gd name="T25" fmla="*/ 666 h 825"/>
                <a:gd name="T26" fmla="*/ 189 w 318"/>
                <a:gd name="T27" fmla="*/ 716 h 825"/>
                <a:gd name="T28" fmla="*/ 139 w 318"/>
                <a:gd name="T29" fmla="*/ 756 h 825"/>
                <a:gd name="T30" fmla="*/ 80 w 318"/>
                <a:gd name="T31" fmla="*/ 786 h 825"/>
                <a:gd name="T32" fmla="*/ 10 w 318"/>
                <a:gd name="T33" fmla="*/ 805 h 825"/>
                <a:gd name="T34" fmla="*/ 20 w 318"/>
                <a:gd name="T35" fmla="*/ 825 h 825"/>
                <a:gd name="T36" fmla="*/ 90 w 318"/>
                <a:gd name="T37" fmla="*/ 805 h 825"/>
                <a:gd name="T38" fmla="*/ 149 w 318"/>
                <a:gd name="T39" fmla="*/ 776 h 825"/>
                <a:gd name="T40" fmla="*/ 209 w 318"/>
                <a:gd name="T41" fmla="*/ 726 h 825"/>
                <a:gd name="T42" fmla="*/ 249 w 318"/>
                <a:gd name="T43" fmla="*/ 676 h 825"/>
                <a:gd name="T44" fmla="*/ 279 w 318"/>
                <a:gd name="T45" fmla="*/ 617 h 825"/>
                <a:gd name="T46" fmla="*/ 308 w 318"/>
                <a:gd name="T47" fmla="*/ 547 h 825"/>
                <a:gd name="T48" fmla="*/ 318 w 318"/>
                <a:gd name="T49" fmla="*/ 477 h 825"/>
                <a:gd name="T50" fmla="*/ 318 w 318"/>
                <a:gd name="T51" fmla="*/ 408 h 825"/>
                <a:gd name="T52" fmla="*/ 318 w 318"/>
                <a:gd name="T53" fmla="*/ 338 h 825"/>
                <a:gd name="T54" fmla="*/ 298 w 318"/>
                <a:gd name="T55" fmla="*/ 269 h 825"/>
                <a:gd name="T56" fmla="*/ 269 w 318"/>
                <a:gd name="T57" fmla="*/ 209 h 825"/>
                <a:gd name="T58" fmla="*/ 239 w 318"/>
                <a:gd name="T59" fmla="*/ 149 h 825"/>
                <a:gd name="T60" fmla="*/ 189 w 318"/>
                <a:gd name="T61" fmla="*/ 90 h 825"/>
                <a:gd name="T62" fmla="*/ 139 w 318"/>
                <a:gd name="T63" fmla="*/ 50 h 825"/>
                <a:gd name="T64" fmla="*/ 70 w 318"/>
                <a:gd name="T65" fmla="*/ 20 h 825"/>
                <a:gd name="T66" fmla="*/ 0 w 318"/>
                <a:gd name="T67" fmla="*/ 0 h 825"/>
                <a:gd name="T68" fmla="*/ 0 w 318"/>
                <a:gd name="T69" fmla="*/ 20 h 8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8"/>
                <a:gd name="T106" fmla="*/ 0 h 825"/>
                <a:gd name="T107" fmla="*/ 318 w 318"/>
                <a:gd name="T108" fmla="*/ 825 h 8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8" h="825">
                  <a:moveTo>
                    <a:pt x="0" y="20"/>
                  </a:moveTo>
                  <a:lnTo>
                    <a:pt x="70" y="40"/>
                  </a:lnTo>
                  <a:lnTo>
                    <a:pt x="129" y="70"/>
                  </a:lnTo>
                  <a:lnTo>
                    <a:pt x="179" y="110"/>
                  </a:lnTo>
                  <a:lnTo>
                    <a:pt x="219" y="159"/>
                  </a:lnTo>
                  <a:lnTo>
                    <a:pt x="249" y="219"/>
                  </a:lnTo>
                  <a:lnTo>
                    <a:pt x="279" y="279"/>
                  </a:lnTo>
                  <a:lnTo>
                    <a:pt x="288" y="338"/>
                  </a:lnTo>
                  <a:lnTo>
                    <a:pt x="298" y="408"/>
                  </a:lnTo>
                  <a:lnTo>
                    <a:pt x="298" y="477"/>
                  </a:lnTo>
                  <a:lnTo>
                    <a:pt x="288" y="547"/>
                  </a:lnTo>
                  <a:lnTo>
                    <a:pt x="259" y="607"/>
                  </a:lnTo>
                  <a:lnTo>
                    <a:pt x="229" y="666"/>
                  </a:lnTo>
                  <a:lnTo>
                    <a:pt x="189" y="716"/>
                  </a:lnTo>
                  <a:lnTo>
                    <a:pt x="139" y="756"/>
                  </a:lnTo>
                  <a:lnTo>
                    <a:pt x="80" y="786"/>
                  </a:lnTo>
                  <a:lnTo>
                    <a:pt x="10" y="805"/>
                  </a:lnTo>
                  <a:lnTo>
                    <a:pt x="20" y="825"/>
                  </a:lnTo>
                  <a:lnTo>
                    <a:pt x="90" y="805"/>
                  </a:lnTo>
                  <a:lnTo>
                    <a:pt x="149" y="776"/>
                  </a:lnTo>
                  <a:lnTo>
                    <a:pt x="209" y="726"/>
                  </a:lnTo>
                  <a:lnTo>
                    <a:pt x="249" y="676"/>
                  </a:lnTo>
                  <a:lnTo>
                    <a:pt x="279" y="617"/>
                  </a:lnTo>
                  <a:lnTo>
                    <a:pt x="308" y="547"/>
                  </a:lnTo>
                  <a:lnTo>
                    <a:pt x="318" y="477"/>
                  </a:lnTo>
                  <a:lnTo>
                    <a:pt x="318" y="408"/>
                  </a:lnTo>
                  <a:lnTo>
                    <a:pt x="318" y="338"/>
                  </a:lnTo>
                  <a:lnTo>
                    <a:pt x="298" y="269"/>
                  </a:lnTo>
                  <a:lnTo>
                    <a:pt x="269" y="209"/>
                  </a:lnTo>
                  <a:lnTo>
                    <a:pt x="239" y="149"/>
                  </a:lnTo>
                  <a:lnTo>
                    <a:pt x="189" y="90"/>
                  </a:lnTo>
                  <a:lnTo>
                    <a:pt x="139" y="50"/>
                  </a:lnTo>
                  <a:lnTo>
                    <a:pt x="7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7268" name="Freeform 14"/>
            <p:cNvSpPr>
              <a:spLocks/>
            </p:cNvSpPr>
            <p:nvPr/>
          </p:nvSpPr>
          <p:spPr bwMode="auto">
            <a:xfrm>
              <a:off x="2574" y="1706"/>
              <a:ext cx="159" cy="130"/>
            </a:xfrm>
            <a:custGeom>
              <a:avLst/>
              <a:gdLst>
                <a:gd name="T0" fmla="*/ 0 w 159"/>
                <a:gd name="T1" fmla="*/ 40 h 130"/>
                <a:gd name="T2" fmla="*/ 0 w 159"/>
                <a:gd name="T3" fmla="*/ 40 h 130"/>
                <a:gd name="T4" fmla="*/ 139 w 159"/>
                <a:gd name="T5" fmla="*/ 130 h 130"/>
                <a:gd name="T6" fmla="*/ 139 w 159"/>
                <a:gd name="T7" fmla="*/ 130 h 130"/>
                <a:gd name="T8" fmla="*/ 139 w 159"/>
                <a:gd name="T9" fmla="*/ 120 h 130"/>
                <a:gd name="T10" fmla="*/ 139 w 159"/>
                <a:gd name="T11" fmla="*/ 110 h 130"/>
                <a:gd name="T12" fmla="*/ 139 w 159"/>
                <a:gd name="T13" fmla="*/ 100 h 130"/>
                <a:gd name="T14" fmla="*/ 139 w 159"/>
                <a:gd name="T15" fmla="*/ 100 h 130"/>
                <a:gd name="T16" fmla="*/ 139 w 159"/>
                <a:gd name="T17" fmla="*/ 90 h 130"/>
                <a:gd name="T18" fmla="*/ 139 w 159"/>
                <a:gd name="T19" fmla="*/ 80 h 130"/>
                <a:gd name="T20" fmla="*/ 139 w 159"/>
                <a:gd name="T21" fmla="*/ 70 h 130"/>
                <a:gd name="T22" fmla="*/ 139 w 159"/>
                <a:gd name="T23" fmla="*/ 60 h 130"/>
                <a:gd name="T24" fmla="*/ 139 w 159"/>
                <a:gd name="T25" fmla="*/ 50 h 130"/>
                <a:gd name="T26" fmla="*/ 139 w 159"/>
                <a:gd name="T27" fmla="*/ 40 h 130"/>
                <a:gd name="T28" fmla="*/ 139 w 159"/>
                <a:gd name="T29" fmla="*/ 40 h 130"/>
                <a:gd name="T30" fmla="*/ 139 w 159"/>
                <a:gd name="T31" fmla="*/ 30 h 130"/>
                <a:gd name="T32" fmla="*/ 149 w 159"/>
                <a:gd name="T33" fmla="*/ 20 h 130"/>
                <a:gd name="T34" fmla="*/ 149 w 159"/>
                <a:gd name="T35" fmla="*/ 10 h 130"/>
                <a:gd name="T36" fmla="*/ 159 w 159"/>
                <a:gd name="T37" fmla="*/ 0 h 130"/>
                <a:gd name="T38" fmla="*/ 159 w 159"/>
                <a:gd name="T39" fmla="*/ 0 h 130"/>
                <a:gd name="T40" fmla="*/ 0 w 159"/>
                <a:gd name="T41" fmla="*/ 40 h 130"/>
                <a:gd name="T42" fmla="*/ 0 w 159"/>
                <a:gd name="T43" fmla="*/ 4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30"/>
                <a:gd name="T68" fmla="*/ 159 w 159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30">
                  <a:moveTo>
                    <a:pt x="0" y="40"/>
                  </a:moveTo>
                  <a:lnTo>
                    <a:pt x="0" y="40"/>
                  </a:lnTo>
                  <a:lnTo>
                    <a:pt x="139" y="130"/>
                  </a:lnTo>
                  <a:lnTo>
                    <a:pt x="139" y="120"/>
                  </a:lnTo>
                  <a:lnTo>
                    <a:pt x="139" y="110"/>
                  </a:lnTo>
                  <a:lnTo>
                    <a:pt x="139" y="100"/>
                  </a:lnTo>
                  <a:lnTo>
                    <a:pt x="139" y="90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60"/>
                  </a:lnTo>
                  <a:lnTo>
                    <a:pt x="139" y="50"/>
                  </a:lnTo>
                  <a:lnTo>
                    <a:pt x="139" y="40"/>
                  </a:lnTo>
                  <a:lnTo>
                    <a:pt x="139" y="30"/>
                  </a:lnTo>
                  <a:lnTo>
                    <a:pt x="149" y="20"/>
                  </a:lnTo>
                  <a:lnTo>
                    <a:pt x="149" y="10"/>
                  </a:lnTo>
                  <a:lnTo>
                    <a:pt x="15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7269" name="Freeform 15"/>
            <p:cNvSpPr>
              <a:spLocks/>
            </p:cNvSpPr>
            <p:nvPr/>
          </p:nvSpPr>
          <p:spPr bwMode="auto">
            <a:xfrm>
              <a:off x="2653" y="1746"/>
              <a:ext cx="318" cy="825"/>
            </a:xfrm>
            <a:custGeom>
              <a:avLst/>
              <a:gdLst>
                <a:gd name="T0" fmla="*/ 0 w 318"/>
                <a:gd name="T1" fmla="*/ 20 h 825"/>
                <a:gd name="T2" fmla="*/ 70 w 318"/>
                <a:gd name="T3" fmla="*/ 40 h 825"/>
                <a:gd name="T4" fmla="*/ 129 w 318"/>
                <a:gd name="T5" fmla="*/ 70 h 825"/>
                <a:gd name="T6" fmla="*/ 179 w 318"/>
                <a:gd name="T7" fmla="*/ 110 h 825"/>
                <a:gd name="T8" fmla="*/ 219 w 318"/>
                <a:gd name="T9" fmla="*/ 159 h 825"/>
                <a:gd name="T10" fmla="*/ 249 w 318"/>
                <a:gd name="T11" fmla="*/ 219 h 825"/>
                <a:gd name="T12" fmla="*/ 279 w 318"/>
                <a:gd name="T13" fmla="*/ 279 h 825"/>
                <a:gd name="T14" fmla="*/ 288 w 318"/>
                <a:gd name="T15" fmla="*/ 338 h 825"/>
                <a:gd name="T16" fmla="*/ 298 w 318"/>
                <a:gd name="T17" fmla="*/ 408 h 825"/>
                <a:gd name="T18" fmla="*/ 298 w 318"/>
                <a:gd name="T19" fmla="*/ 477 h 825"/>
                <a:gd name="T20" fmla="*/ 288 w 318"/>
                <a:gd name="T21" fmla="*/ 547 h 825"/>
                <a:gd name="T22" fmla="*/ 259 w 318"/>
                <a:gd name="T23" fmla="*/ 607 h 825"/>
                <a:gd name="T24" fmla="*/ 229 w 318"/>
                <a:gd name="T25" fmla="*/ 666 h 825"/>
                <a:gd name="T26" fmla="*/ 189 w 318"/>
                <a:gd name="T27" fmla="*/ 716 h 825"/>
                <a:gd name="T28" fmla="*/ 139 w 318"/>
                <a:gd name="T29" fmla="*/ 756 h 825"/>
                <a:gd name="T30" fmla="*/ 80 w 318"/>
                <a:gd name="T31" fmla="*/ 786 h 825"/>
                <a:gd name="T32" fmla="*/ 10 w 318"/>
                <a:gd name="T33" fmla="*/ 805 h 825"/>
                <a:gd name="T34" fmla="*/ 20 w 318"/>
                <a:gd name="T35" fmla="*/ 825 h 825"/>
                <a:gd name="T36" fmla="*/ 90 w 318"/>
                <a:gd name="T37" fmla="*/ 805 h 825"/>
                <a:gd name="T38" fmla="*/ 149 w 318"/>
                <a:gd name="T39" fmla="*/ 776 h 825"/>
                <a:gd name="T40" fmla="*/ 209 w 318"/>
                <a:gd name="T41" fmla="*/ 726 h 825"/>
                <a:gd name="T42" fmla="*/ 249 w 318"/>
                <a:gd name="T43" fmla="*/ 676 h 825"/>
                <a:gd name="T44" fmla="*/ 279 w 318"/>
                <a:gd name="T45" fmla="*/ 617 h 825"/>
                <a:gd name="T46" fmla="*/ 308 w 318"/>
                <a:gd name="T47" fmla="*/ 547 h 825"/>
                <a:gd name="T48" fmla="*/ 318 w 318"/>
                <a:gd name="T49" fmla="*/ 477 h 825"/>
                <a:gd name="T50" fmla="*/ 318 w 318"/>
                <a:gd name="T51" fmla="*/ 408 h 825"/>
                <a:gd name="T52" fmla="*/ 318 w 318"/>
                <a:gd name="T53" fmla="*/ 338 h 825"/>
                <a:gd name="T54" fmla="*/ 298 w 318"/>
                <a:gd name="T55" fmla="*/ 269 h 825"/>
                <a:gd name="T56" fmla="*/ 269 w 318"/>
                <a:gd name="T57" fmla="*/ 209 h 825"/>
                <a:gd name="T58" fmla="*/ 239 w 318"/>
                <a:gd name="T59" fmla="*/ 149 h 825"/>
                <a:gd name="T60" fmla="*/ 189 w 318"/>
                <a:gd name="T61" fmla="*/ 90 h 825"/>
                <a:gd name="T62" fmla="*/ 139 w 318"/>
                <a:gd name="T63" fmla="*/ 50 h 825"/>
                <a:gd name="T64" fmla="*/ 70 w 318"/>
                <a:gd name="T65" fmla="*/ 20 h 825"/>
                <a:gd name="T66" fmla="*/ 0 w 318"/>
                <a:gd name="T67" fmla="*/ 0 h 825"/>
                <a:gd name="T68" fmla="*/ 0 w 318"/>
                <a:gd name="T69" fmla="*/ 20 h 8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8"/>
                <a:gd name="T106" fmla="*/ 0 h 825"/>
                <a:gd name="T107" fmla="*/ 318 w 318"/>
                <a:gd name="T108" fmla="*/ 825 h 8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8" h="825">
                  <a:moveTo>
                    <a:pt x="0" y="20"/>
                  </a:moveTo>
                  <a:lnTo>
                    <a:pt x="70" y="40"/>
                  </a:lnTo>
                  <a:lnTo>
                    <a:pt x="129" y="70"/>
                  </a:lnTo>
                  <a:lnTo>
                    <a:pt x="179" y="110"/>
                  </a:lnTo>
                  <a:lnTo>
                    <a:pt x="219" y="159"/>
                  </a:lnTo>
                  <a:lnTo>
                    <a:pt x="249" y="219"/>
                  </a:lnTo>
                  <a:lnTo>
                    <a:pt x="279" y="279"/>
                  </a:lnTo>
                  <a:lnTo>
                    <a:pt x="288" y="338"/>
                  </a:lnTo>
                  <a:lnTo>
                    <a:pt x="298" y="408"/>
                  </a:lnTo>
                  <a:lnTo>
                    <a:pt x="298" y="477"/>
                  </a:lnTo>
                  <a:lnTo>
                    <a:pt x="288" y="547"/>
                  </a:lnTo>
                  <a:lnTo>
                    <a:pt x="259" y="607"/>
                  </a:lnTo>
                  <a:lnTo>
                    <a:pt x="229" y="666"/>
                  </a:lnTo>
                  <a:lnTo>
                    <a:pt x="189" y="716"/>
                  </a:lnTo>
                  <a:lnTo>
                    <a:pt x="139" y="756"/>
                  </a:lnTo>
                  <a:lnTo>
                    <a:pt x="80" y="786"/>
                  </a:lnTo>
                  <a:lnTo>
                    <a:pt x="10" y="805"/>
                  </a:lnTo>
                  <a:lnTo>
                    <a:pt x="20" y="825"/>
                  </a:lnTo>
                  <a:lnTo>
                    <a:pt x="90" y="805"/>
                  </a:lnTo>
                  <a:lnTo>
                    <a:pt x="149" y="776"/>
                  </a:lnTo>
                  <a:lnTo>
                    <a:pt x="209" y="726"/>
                  </a:lnTo>
                  <a:lnTo>
                    <a:pt x="249" y="676"/>
                  </a:lnTo>
                  <a:lnTo>
                    <a:pt x="279" y="617"/>
                  </a:lnTo>
                  <a:lnTo>
                    <a:pt x="308" y="547"/>
                  </a:lnTo>
                  <a:lnTo>
                    <a:pt x="318" y="477"/>
                  </a:lnTo>
                  <a:lnTo>
                    <a:pt x="318" y="408"/>
                  </a:lnTo>
                  <a:lnTo>
                    <a:pt x="318" y="338"/>
                  </a:lnTo>
                  <a:lnTo>
                    <a:pt x="298" y="269"/>
                  </a:lnTo>
                  <a:lnTo>
                    <a:pt x="269" y="209"/>
                  </a:lnTo>
                  <a:lnTo>
                    <a:pt x="239" y="149"/>
                  </a:lnTo>
                  <a:lnTo>
                    <a:pt x="189" y="90"/>
                  </a:lnTo>
                  <a:lnTo>
                    <a:pt x="139" y="50"/>
                  </a:lnTo>
                  <a:lnTo>
                    <a:pt x="7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7270" name="Freeform 16"/>
            <p:cNvSpPr>
              <a:spLocks/>
            </p:cNvSpPr>
            <p:nvPr/>
          </p:nvSpPr>
          <p:spPr bwMode="auto">
            <a:xfrm>
              <a:off x="2574" y="1706"/>
              <a:ext cx="159" cy="130"/>
            </a:xfrm>
            <a:custGeom>
              <a:avLst/>
              <a:gdLst>
                <a:gd name="T0" fmla="*/ 0 w 159"/>
                <a:gd name="T1" fmla="*/ 40 h 130"/>
                <a:gd name="T2" fmla="*/ 0 w 159"/>
                <a:gd name="T3" fmla="*/ 40 h 130"/>
                <a:gd name="T4" fmla="*/ 139 w 159"/>
                <a:gd name="T5" fmla="*/ 130 h 130"/>
                <a:gd name="T6" fmla="*/ 139 w 159"/>
                <a:gd name="T7" fmla="*/ 130 h 130"/>
                <a:gd name="T8" fmla="*/ 139 w 159"/>
                <a:gd name="T9" fmla="*/ 120 h 130"/>
                <a:gd name="T10" fmla="*/ 139 w 159"/>
                <a:gd name="T11" fmla="*/ 110 h 130"/>
                <a:gd name="T12" fmla="*/ 139 w 159"/>
                <a:gd name="T13" fmla="*/ 100 h 130"/>
                <a:gd name="T14" fmla="*/ 139 w 159"/>
                <a:gd name="T15" fmla="*/ 100 h 130"/>
                <a:gd name="T16" fmla="*/ 139 w 159"/>
                <a:gd name="T17" fmla="*/ 90 h 130"/>
                <a:gd name="T18" fmla="*/ 139 w 159"/>
                <a:gd name="T19" fmla="*/ 80 h 130"/>
                <a:gd name="T20" fmla="*/ 139 w 159"/>
                <a:gd name="T21" fmla="*/ 70 h 130"/>
                <a:gd name="T22" fmla="*/ 139 w 159"/>
                <a:gd name="T23" fmla="*/ 60 h 130"/>
                <a:gd name="T24" fmla="*/ 139 w 159"/>
                <a:gd name="T25" fmla="*/ 50 h 130"/>
                <a:gd name="T26" fmla="*/ 139 w 159"/>
                <a:gd name="T27" fmla="*/ 40 h 130"/>
                <a:gd name="T28" fmla="*/ 139 w 159"/>
                <a:gd name="T29" fmla="*/ 40 h 130"/>
                <a:gd name="T30" fmla="*/ 139 w 159"/>
                <a:gd name="T31" fmla="*/ 30 h 130"/>
                <a:gd name="T32" fmla="*/ 149 w 159"/>
                <a:gd name="T33" fmla="*/ 20 h 130"/>
                <a:gd name="T34" fmla="*/ 149 w 159"/>
                <a:gd name="T35" fmla="*/ 10 h 130"/>
                <a:gd name="T36" fmla="*/ 159 w 159"/>
                <a:gd name="T37" fmla="*/ 0 h 130"/>
                <a:gd name="T38" fmla="*/ 159 w 159"/>
                <a:gd name="T39" fmla="*/ 0 h 130"/>
                <a:gd name="T40" fmla="*/ 0 w 159"/>
                <a:gd name="T41" fmla="*/ 40 h 130"/>
                <a:gd name="T42" fmla="*/ 0 w 159"/>
                <a:gd name="T43" fmla="*/ 40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30"/>
                <a:gd name="T68" fmla="*/ 159 w 159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30">
                  <a:moveTo>
                    <a:pt x="0" y="40"/>
                  </a:moveTo>
                  <a:lnTo>
                    <a:pt x="0" y="40"/>
                  </a:lnTo>
                  <a:lnTo>
                    <a:pt x="139" y="130"/>
                  </a:lnTo>
                  <a:lnTo>
                    <a:pt x="139" y="120"/>
                  </a:lnTo>
                  <a:lnTo>
                    <a:pt x="139" y="110"/>
                  </a:lnTo>
                  <a:lnTo>
                    <a:pt x="139" y="100"/>
                  </a:lnTo>
                  <a:lnTo>
                    <a:pt x="139" y="90"/>
                  </a:lnTo>
                  <a:lnTo>
                    <a:pt x="139" y="80"/>
                  </a:lnTo>
                  <a:lnTo>
                    <a:pt x="139" y="70"/>
                  </a:lnTo>
                  <a:lnTo>
                    <a:pt x="139" y="60"/>
                  </a:lnTo>
                  <a:lnTo>
                    <a:pt x="139" y="50"/>
                  </a:lnTo>
                  <a:lnTo>
                    <a:pt x="139" y="40"/>
                  </a:lnTo>
                  <a:lnTo>
                    <a:pt x="139" y="30"/>
                  </a:lnTo>
                  <a:lnTo>
                    <a:pt x="149" y="20"/>
                  </a:lnTo>
                  <a:lnTo>
                    <a:pt x="149" y="10"/>
                  </a:lnTo>
                  <a:lnTo>
                    <a:pt x="15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673726" y="2957514"/>
            <a:ext cx="631825" cy="1373187"/>
            <a:chOff x="1013" y="1716"/>
            <a:chExt cx="398" cy="865"/>
          </a:xfrm>
        </p:grpSpPr>
        <p:sp>
          <p:nvSpPr>
            <p:cNvPr id="7263" name="Freeform 18"/>
            <p:cNvSpPr>
              <a:spLocks/>
            </p:cNvSpPr>
            <p:nvPr/>
          </p:nvSpPr>
          <p:spPr bwMode="auto">
            <a:xfrm>
              <a:off x="1013" y="1716"/>
              <a:ext cx="328" cy="825"/>
            </a:xfrm>
            <a:custGeom>
              <a:avLst/>
              <a:gdLst>
                <a:gd name="T0" fmla="*/ 328 w 328"/>
                <a:gd name="T1" fmla="*/ 806 h 825"/>
                <a:gd name="T2" fmla="*/ 258 w 328"/>
                <a:gd name="T3" fmla="*/ 786 h 825"/>
                <a:gd name="T4" fmla="*/ 199 w 328"/>
                <a:gd name="T5" fmla="*/ 756 h 825"/>
                <a:gd name="T6" fmla="*/ 149 w 328"/>
                <a:gd name="T7" fmla="*/ 716 h 825"/>
                <a:gd name="T8" fmla="*/ 99 w 328"/>
                <a:gd name="T9" fmla="*/ 666 h 825"/>
                <a:gd name="T10" fmla="*/ 70 w 328"/>
                <a:gd name="T11" fmla="*/ 617 h 825"/>
                <a:gd name="T12" fmla="*/ 50 w 328"/>
                <a:gd name="T13" fmla="*/ 547 h 825"/>
                <a:gd name="T14" fmla="*/ 30 w 328"/>
                <a:gd name="T15" fmla="*/ 487 h 825"/>
                <a:gd name="T16" fmla="*/ 20 w 328"/>
                <a:gd name="T17" fmla="*/ 418 h 825"/>
                <a:gd name="T18" fmla="*/ 30 w 328"/>
                <a:gd name="T19" fmla="*/ 348 h 825"/>
                <a:gd name="T20" fmla="*/ 40 w 328"/>
                <a:gd name="T21" fmla="*/ 289 h 825"/>
                <a:gd name="T22" fmla="*/ 60 w 328"/>
                <a:gd name="T23" fmla="*/ 219 h 825"/>
                <a:gd name="T24" fmla="*/ 89 w 328"/>
                <a:gd name="T25" fmla="*/ 159 h 825"/>
                <a:gd name="T26" fmla="*/ 129 w 328"/>
                <a:gd name="T27" fmla="*/ 110 h 825"/>
                <a:gd name="T28" fmla="*/ 179 w 328"/>
                <a:gd name="T29" fmla="*/ 70 h 825"/>
                <a:gd name="T30" fmla="*/ 239 w 328"/>
                <a:gd name="T31" fmla="*/ 40 h 825"/>
                <a:gd name="T32" fmla="*/ 308 w 328"/>
                <a:gd name="T33" fmla="*/ 20 h 825"/>
                <a:gd name="T34" fmla="*/ 308 w 328"/>
                <a:gd name="T35" fmla="*/ 0 h 825"/>
                <a:gd name="T36" fmla="*/ 229 w 328"/>
                <a:gd name="T37" fmla="*/ 20 h 825"/>
                <a:gd name="T38" fmla="*/ 169 w 328"/>
                <a:gd name="T39" fmla="*/ 50 h 825"/>
                <a:gd name="T40" fmla="*/ 119 w 328"/>
                <a:gd name="T41" fmla="*/ 100 h 825"/>
                <a:gd name="T42" fmla="*/ 70 w 328"/>
                <a:gd name="T43" fmla="*/ 149 h 825"/>
                <a:gd name="T44" fmla="*/ 40 w 328"/>
                <a:gd name="T45" fmla="*/ 209 h 825"/>
                <a:gd name="T46" fmla="*/ 20 w 328"/>
                <a:gd name="T47" fmla="*/ 279 h 825"/>
                <a:gd name="T48" fmla="*/ 10 w 328"/>
                <a:gd name="T49" fmla="*/ 348 h 825"/>
                <a:gd name="T50" fmla="*/ 0 w 328"/>
                <a:gd name="T51" fmla="*/ 418 h 825"/>
                <a:gd name="T52" fmla="*/ 10 w 328"/>
                <a:gd name="T53" fmla="*/ 487 h 825"/>
                <a:gd name="T54" fmla="*/ 20 w 328"/>
                <a:gd name="T55" fmla="*/ 557 h 825"/>
                <a:gd name="T56" fmla="*/ 50 w 328"/>
                <a:gd name="T57" fmla="*/ 627 h 825"/>
                <a:gd name="T58" fmla="*/ 89 w 328"/>
                <a:gd name="T59" fmla="*/ 676 h 825"/>
                <a:gd name="T60" fmla="*/ 129 w 328"/>
                <a:gd name="T61" fmla="*/ 736 h 825"/>
                <a:gd name="T62" fmla="*/ 189 w 328"/>
                <a:gd name="T63" fmla="*/ 776 h 825"/>
                <a:gd name="T64" fmla="*/ 248 w 328"/>
                <a:gd name="T65" fmla="*/ 806 h 825"/>
                <a:gd name="T66" fmla="*/ 328 w 328"/>
                <a:gd name="T67" fmla="*/ 825 h 825"/>
                <a:gd name="T68" fmla="*/ 328 w 328"/>
                <a:gd name="T69" fmla="*/ 806 h 8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8"/>
                <a:gd name="T106" fmla="*/ 0 h 825"/>
                <a:gd name="T107" fmla="*/ 328 w 328"/>
                <a:gd name="T108" fmla="*/ 825 h 8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8" h="825">
                  <a:moveTo>
                    <a:pt x="328" y="806"/>
                  </a:moveTo>
                  <a:lnTo>
                    <a:pt x="258" y="786"/>
                  </a:lnTo>
                  <a:lnTo>
                    <a:pt x="199" y="756"/>
                  </a:lnTo>
                  <a:lnTo>
                    <a:pt x="149" y="716"/>
                  </a:lnTo>
                  <a:lnTo>
                    <a:pt x="99" y="666"/>
                  </a:lnTo>
                  <a:lnTo>
                    <a:pt x="70" y="617"/>
                  </a:lnTo>
                  <a:lnTo>
                    <a:pt x="50" y="547"/>
                  </a:lnTo>
                  <a:lnTo>
                    <a:pt x="30" y="487"/>
                  </a:lnTo>
                  <a:lnTo>
                    <a:pt x="20" y="418"/>
                  </a:lnTo>
                  <a:lnTo>
                    <a:pt x="30" y="348"/>
                  </a:lnTo>
                  <a:lnTo>
                    <a:pt x="40" y="289"/>
                  </a:lnTo>
                  <a:lnTo>
                    <a:pt x="60" y="219"/>
                  </a:lnTo>
                  <a:lnTo>
                    <a:pt x="89" y="159"/>
                  </a:lnTo>
                  <a:lnTo>
                    <a:pt x="129" y="110"/>
                  </a:lnTo>
                  <a:lnTo>
                    <a:pt x="179" y="70"/>
                  </a:lnTo>
                  <a:lnTo>
                    <a:pt x="239" y="40"/>
                  </a:lnTo>
                  <a:lnTo>
                    <a:pt x="308" y="20"/>
                  </a:lnTo>
                  <a:lnTo>
                    <a:pt x="308" y="0"/>
                  </a:lnTo>
                  <a:lnTo>
                    <a:pt x="229" y="20"/>
                  </a:lnTo>
                  <a:lnTo>
                    <a:pt x="169" y="50"/>
                  </a:lnTo>
                  <a:lnTo>
                    <a:pt x="119" y="100"/>
                  </a:lnTo>
                  <a:lnTo>
                    <a:pt x="70" y="149"/>
                  </a:lnTo>
                  <a:lnTo>
                    <a:pt x="40" y="209"/>
                  </a:lnTo>
                  <a:lnTo>
                    <a:pt x="20" y="279"/>
                  </a:lnTo>
                  <a:lnTo>
                    <a:pt x="10" y="348"/>
                  </a:lnTo>
                  <a:lnTo>
                    <a:pt x="0" y="418"/>
                  </a:lnTo>
                  <a:lnTo>
                    <a:pt x="10" y="487"/>
                  </a:lnTo>
                  <a:lnTo>
                    <a:pt x="20" y="557"/>
                  </a:lnTo>
                  <a:lnTo>
                    <a:pt x="50" y="627"/>
                  </a:lnTo>
                  <a:lnTo>
                    <a:pt x="89" y="676"/>
                  </a:lnTo>
                  <a:lnTo>
                    <a:pt x="129" y="736"/>
                  </a:lnTo>
                  <a:lnTo>
                    <a:pt x="189" y="776"/>
                  </a:lnTo>
                  <a:lnTo>
                    <a:pt x="248" y="806"/>
                  </a:lnTo>
                  <a:lnTo>
                    <a:pt x="328" y="825"/>
                  </a:lnTo>
                  <a:lnTo>
                    <a:pt x="328" y="80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7264" name="Freeform 19"/>
            <p:cNvSpPr>
              <a:spLocks/>
            </p:cNvSpPr>
            <p:nvPr/>
          </p:nvSpPr>
          <p:spPr bwMode="auto">
            <a:xfrm>
              <a:off x="1252" y="2452"/>
              <a:ext cx="159" cy="129"/>
            </a:xfrm>
            <a:custGeom>
              <a:avLst/>
              <a:gdLst>
                <a:gd name="T0" fmla="*/ 159 w 159"/>
                <a:gd name="T1" fmla="*/ 89 h 129"/>
                <a:gd name="T2" fmla="*/ 159 w 159"/>
                <a:gd name="T3" fmla="*/ 89 h 129"/>
                <a:gd name="T4" fmla="*/ 19 w 159"/>
                <a:gd name="T5" fmla="*/ 0 h 129"/>
                <a:gd name="T6" fmla="*/ 19 w 159"/>
                <a:gd name="T7" fmla="*/ 0 h 129"/>
                <a:gd name="T8" fmla="*/ 19 w 159"/>
                <a:gd name="T9" fmla="*/ 10 h 129"/>
                <a:gd name="T10" fmla="*/ 29 w 159"/>
                <a:gd name="T11" fmla="*/ 20 h 129"/>
                <a:gd name="T12" fmla="*/ 29 w 159"/>
                <a:gd name="T13" fmla="*/ 30 h 129"/>
                <a:gd name="T14" fmla="*/ 29 w 159"/>
                <a:gd name="T15" fmla="*/ 40 h 129"/>
                <a:gd name="T16" fmla="*/ 29 w 159"/>
                <a:gd name="T17" fmla="*/ 40 h 129"/>
                <a:gd name="T18" fmla="*/ 29 w 159"/>
                <a:gd name="T19" fmla="*/ 50 h 129"/>
                <a:gd name="T20" fmla="*/ 29 w 159"/>
                <a:gd name="T21" fmla="*/ 60 h 129"/>
                <a:gd name="T22" fmla="*/ 29 w 159"/>
                <a:gd name="T23" fmla="*/ 70 h 129"/>
                <a:gd name="T24" fmla="*/ 29 w 159"/>
                <a:gd name="T25" fmla="*/ 80 h 129"/>
                <a:gd name="T26" fmla="*/ 19 w 159"/>
                <a:gd name="T27" fmla="*/ 89 h 129"/>
                <a:gd name="T28" fmla="*/ 19 w 159"/>
                <a:gd name="T29" fmla="*/ 89 h 129"/>
                <a:gd name="T30" fmla="*/ 19 w 159"/>
                <a:gd name="T31" fmla="*/ 99 h 129"/>
                <a:gd name="T32" fmla="*/ 19 w 159"/>
                <a:gd name="T33" fmla="*/ 109 h 129"/>
                <a:gd name="T34" fmla="*/ 9 w 159"/>
                <a:gd name="T35" fmla="*/ 119 h 129"/>
                <a:gd name="T36" fmla="*/ 9 w 159"/>
                <a:gd name="T37" fmla="*/ 129 h 129"/>
                <a:gd name="T38" fmla="*/ 0 w 159"/>
                <a:gd name="T39" fmla="*/ 129 h 129"/>
                <a:gd name="T40" fmla="*/ 159 w 159"/>
                <a:gd name="T41" fmla="*/ 89 h 129"/>
                <a:gd name="T42" fmla="*/ 159 w 159"/>
                <a:gd name="T43" fmla="*/ 89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29"/>
                <a:gd name="T68" fmla="*/ 159 w 159"/>
                <a:gd name="T69" fmla="*/ 129 h 1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29">
                  <a:moveTo>
                    <a:pt x="159" y="89"/>
                  </a:moveTo>
                  <a:lnTo>
                    <a:pt x="159" y="89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29" y="20"/>
                  </a:lnTo>
                  <a:lnTo>
                    <a:pt x="29" y="3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29" y="60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19" y="89"/>
                  </a:lnTo>
                  <a:lnTo>
                    <a:pt x="19" y="99"/>
                  </a:lnTo>
                  <a:lnTo>
                    <a:pt x="19" y="109"/>
                  </a:lnTo>
                  <a:lnTo>
                    <a:pt x="9" y="119"/>
                  </a:lnTo>
                  <a:lnTo>
                    <a:pt x="9" y="129"/>
                  </a:lnTo>
                  <a:lnTo>
                    <a:pt x="0" y="129"/>
                  </a:lnTo>
                  <a:lnTo>
                    <a:pt x="159" y="8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7265" name="Freeform 20"/>
            <p:cNvSpPr>
              <a:spLocks/>
            </p:cNvSpPr>
            <p:nvPr/>
          </p:nvSpPr>
          <p:spPr bwMode="auto">
            <a:xfrm>
              <a:off x="1013" y="1716"/>
              <a:ext cx="328" cy="825"/>
            </a:xfrm>
            <a:custGeom>
              <a:avLst/>
              <a:gdLst>
                <a:gd name="T0" fmla="*/ 328 w 328"/>
                <a:gd name="T1" fmla="*/ 806 h 825"/>
                <a:gd name="T2" fmla="*/ 258 w 328"/>
                <a:gd name="T3" fmla="*/ 786 h 825"/>
                <a:gd name="T4" fmla="*/ 199 w 328"/>
                <a:gd name="T5" fmla="*/ 756 h 825"/>
                <a:gd name="T6" fmla="*/ 149 w 328"/>
                <a:gd name="T7" fmla="*/ 716 h 825"/>
                <a:gd name="T8" fmla="*/ 99 w 328"/>
                <a:gd name="T9" fmla="*/ 666 h 825"/>
                <a:gd name="T10" fmla="*/ 70 w 328"/>
                <a:gd name="T11" fmla="*/ 617 h 825"/>
                <a:gd name="T12" fmla="*/ 50 w 328"/>
                <a:gd name="T13" fmla="*/ 547 h 825"/>
                <a:gd name="T14" fmla="*/ 30 w 328"/>
                <a:gd name="T15" fmla="*/ 487 h 825"/>
                <a:gd name="T16" fmla="*/ 20 w 328"/>
                <a:gd name="T17" fmla="*/ 418 h 825"/>
                <a:gd name="T18" fmla="*/ 30 w 328"/>
                <a:gd name="T19" fmla="*/ 348 h 825"/>
                <a:gd name="T20" fmla="*/ 40 w 328"/>
                <a:gd name="T21" fmla="*/ 289 h 825"/>
                <a:gd name="T22" fmla="*/ 60 w 328"/>
                <a:gd name="T23" fmla="*/ 219 h 825"/>
                <a:gd name="T24" fmla="*/ 89 w 328"/>
                <a:gd name="T25" fmla="*/ 159 h 825"/>
                <a:gd name="T26" fmla="*/ 129 w 328"/>
                <a:gd name="T27" fmla="*/ 110 h 825"/>
                <a:gd name="T28" fmla="*/ 179 w 328"/>
                <a:gd name="T29" fmla="*/ 70 h 825"/>
                <a:gd name="T30" fmla="*/ 239 w 328"/>
                <a:gd name="T31" fmla="*/ 40 h 825"/>
                <a:gd name="T32" fmla="*/ 308 w 328"/>
                <a:gd name="T33" fmla="*/ 20 h 825"/>
                <a:gd name="T34" fmla="*/ 308 w 328"/>
                <a:gd name="T35" fmla="*/ 0 h 825"/>
                <a:gd name="T36" fmla="*/ 229 w 328"/>
                <a:gd name="T37" fmla="*/ 20 h 825"/>
                <a:gd name="T38" fmla="*/ 169 w 328"/>
                <a:gd name="T39" fmla="*/ 50 h 825"/>
                <a:gd name="T40" fmla="*/ 119 w 328"/>
                <a:gd name="T41" fmla="*/ 100 h 825"/>
                <a:gd name="T42" fmla="*/ 70 w 328"/>
                <a:gd name="T43" fmla="*/ 149 h 825"/>
                <a:gd name="T44" fmla="*/ 40 w 328"/>
                <a:gd name="T45" fmla="*/ 209 h 825"/>
                <a:gd name="T46" fmla="*/ 20 w 328"/>
                <a:gd name="T47" fmla="*/ 279 h 825"/>
                <a:gd name="T48" fmla="*/ 10 w 328"/>
                <a:gd name="T49" fmla="*/ 348 h 825"/>
                <a:gd name="T50" fmla="*/ 0 w 328"/>
                <a:gd name="T51" fmla="*/ 418 h 825"/>
                <a:gd name="T52" fmla="*/ 10 w 328"/>
                <a:gd name="T53" fmla="*/ 487 h 825"/>
                <a:gd name="T54" fmla="*/ 20 w 328"/>
                <a:gd name="T55" fmla="*/ 557 h 825"/>
                <a:gd name="T56" fmla="*/ 50 w 328"/>
                <a:gd name="T57" fmla="*/ 627 h 825"/>
                <a:gd name="T58" fmla="*/ 89 w 328"/>
                <a:gd name="T59" fmla="*/ 676 h 825"/>
                <a:gd name="T60" fmla="*/ 129 w 328"/>
                <a:gd name="T61" fmla="*/ 736 h 825"/>
                <a:gd name="T62" fmla="*/ 189 w 328"/>
                <a:gd name="T63" fmla="*/ 776 h 825"/>
                <a:gd name="T64" fmla="*/ 248 w 328"/>
                <a:gd name="T65" fmla="*/ 806 h 825"/>
                <a:gd name="T66" fmla="*/ 328 w 328"/>
                <a:gd name="T67" fmla="*/ 825 h 825"/>
                <a:gd name="T68" fmla="*/ 328 w 328"/>
                <a:gd name="T69" fmla="*/ 806 h 8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8"/>
                <a:gd name="T106" fmla="*/ 0 h 825"/>
                <a:gd name="T107" fmla="*/ 328 w 328"/>
                <a:gd name="T108" fmla="*/ 825 h 8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8" h="825">
                  <a:moveTo>
                    <a:pt x="328" y="806"/>
                  </a:moveTo>
                  <a:lnTo>
                    <a:pt x="258" y="786"/>
                  </a:lnTo>
                  <a:lnTo>
                    <a:pt x="199" y="756"/>
                  </a:lnTo>
                  <a:lnTo>
                    <a:pt x="149" y="716"/>
                  </a:lnTo>
                  <a:lnTo>
                    <a:pt x="99" y="666"/>
                  </a:lnTo>
                  <a:lnTo>
                    <a:pt x="70" y="617"/>
                  </a:lnTo>
                  <a:lnTo>
                    <a:pt x="50" y="547"/>
                  </a:lnTo>
                  <a:lnTo>
                    <a:pt x="30" y="487"/>
                  </a:lnTo>
                  <a:lnTo>
                    <a:pt x="20" y="418"/>
                  </a:lnTo>
                  <a:lnTo>
                    <a:pt x="30" y="348"/>
                  </a:lnTo>
                  <a:lnTo>
                    <a:pt x="40" y="289"/>
                  </a:lnTo>
                  <a:lnTo>
                    <a:pt x="60" y="219"/>
                  </a:lnTo>
                  <a:lnTo>
                    <a:pt x="89" y="159"/>
                  </a:lnTo>
                  <a:lnTo>
                    <a:pt x="129" y="110"/>
                  </a:lnTo>
                  <a:lnTo>
                    <a:pt x="179" y="70"/>
                  </a:lnTo>
                  <a:lnTo>
                    <a:pt x="239" y="40"/>
                  </a:lnTo>
                  <a:lnTo>
                    <a:pt x="308" y="20"/>
                  </a:lnTo>
                  <a:lnTo>
                    <a:pt x="308" y="0"/>
                  </a:lnTo>
                  <a:lnTo>
                    <a:pt x="229" y="20"/>
                  </a:lnTo>
                  <a:lnTo>
                    <a:pt x="169" y="50"/>
                  </a:lnTo>
                  <a:lnTo>
                    <a:pt x="119" y="100"/>
                  </a:lnTo>
                  <a:lnTo>
                    <a:pt x="70" y="149"/>
                  </a:lnTo>
                  <a:lnTo>
                    <a:pt x="40" y="209"/>
                  </a:lnTo>
                  <a:lnTo>
                    <a:pt x="20" y="279"/>
                  </a:lnTo>
                  <a:lnTo>
                    <a:pt x="10" y="348"/>
                  </a:lnTo>
                  <a:lnTo>
                    <a:pt x="0" y="418"/>
                  </a:lnTo>
                  <a:lnTo>
                    <a:pt x="10" y="487"/>
                  </a:lnTo>
                  <a:lnTo>
                    <a:pt x="20" y="557"/>
                  </a:lnTo>
                  <a:lnTo>
                    <a:pt x="50" y="627"/>
                  </a:lnTo>
                  <a:lnTo>
                    <a:pt x="89" y="676"/>
                  </a:lnTo>
                  <a:lnTo>
                    <a:pt x="129" y="736"/>
                  </a:lnTo>
                  <a:lnTo>
                    <a:pt x="189" y="776"/>
                  </a:lnTo>
                  <a:lnTo>
                    <a:pt x="248" y="806"/>
                  </a:lnTo>
                  <a:lnTo>
                    <a:pt x="328" y="825"/>
                  </a:lnTo>
                  <a:lnTo>
                    <a:pt x="328" y="80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7266" name="Freeform 21"/>
            <p:cNvSpPr>
              <a:spLocks/>
            </p:cNvSpPr>
            <p:nvPr/>
          </p:nvSpPr>
          <p:spPr bwMode="auto">
            <a:xfrm>
              <a:off x="1252" y="2452"/>
              <a:ext cx="159" cy="129"/>
            </a:xfrm>
            <a:custGeom>
              <a:avLst/>
              <a:gdLst>
                <a:gd name="T0" fmla="*/ 159 w 159"/>
                <a:gd name="T1" fmla="*/ 89 h 129"/>
                <a:gd name="T2" fmla="*/ 159 w 159"/>
                <a:gd name="T3" fmla="*/ 89 h 129"/>
                <a:gd name="T4" fmla="*/ 19 w 159"/>
                <a:gd name="T5" fmla="*/ 0 h 129"/>
                <a:gd name="T6" fmla="*/ 19 w 159"/>
                <a:gd name="T7" fmla="*/ 0 h 129"/>
                <a:gd name="T8" fmla="*/ 19 w 159"/>
                <a:gd name="T9" fmla="*/ 10 h 129"/>
                <a:gd name="T10" fmla="*/ 29 w 159"/>
                <a:gd name="T11" fmla="*/ 20 h 129"/>
                <a:gd name="T12" fmla="*/ 29 w 159"/>
                <a:gd name="T13" fmla="*/ 30 h 129"/>
                <a:gd name="T14" fmla="*/ 29 w 159"/>
                <a:gd name="T15" fmla="*/ 40 h 129"/>
                <a:gd name="T16" fmla="*/ 29 w 159"/>
                <a:gd name="T17" fmla="*/ 40 h 129"/>
                <a:gd name="T18" fmla="*/ 29 w 159"/>
                <a:gd name="T19" fmla="*/ 50 h 129"/>
                <a:gd name="T20" fmla="*/ 29 w 159"/>
                <a:gd name="T21" fmla="*/ 60 h 129"/>
                <a:gd name="T22" fmla="*/ 29 w 159"/>
                <a:gd name="T23" fmla="*/ 70 h 129"/>
                <a:gd name="T24" fmla="*/ 29 w 159"/>
                <a:gd name="T25" fmla="*/ 80 h 129"/>
                <a:gd name="T26" fmla="*/ 19 w 159"/>
                <a:gd name="T27" fmla="*/ 89 h 129"/>
                <a:gd name="T28" fmla="*/ 19 w 159"/>
                <a:gd name="T29" fmla="*/ 89 h 129"/>
                <a:gd name="T30" fmla="*/ 19 w 159"/>
                <a:gd name="T31" fmla="*/ 99 h 129"/>
                <a:gd name="T32" fmla="*/ 19 w 159"/>
                <a:gd name="T33" fmla="*/ 109 h 129"/>
                <a:gd name="T34" fmla="*/ 9 w 159"/>
                <a:gd name="T35" fmla="*/ 119 h 129"/>
                <a:gd name="T36" fmla="*/ 9 w 159"/>
                <a:gd name="T37" fmla="*/ 129 h 129"/>
                <a:gd name="T38" fmla="*/ 0 w 159"/>
                <a:gd name="T39" fmla="*/ 129 h 129"/>
                <a:gd name="T40" fmla="*/ 159 w 159"/>
                <a:gd name="T41" fmla="*/ 89 h 129"/>
                <a:gd name="T42" fmla="*/ 159 w 159"/>
                <a:gd name="T43" fmla="*/ 89 h 1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129"/>
                <a:gd name="T68" fmla="*/ 159 w 159"/>
                <a:gd name="T69" fmla="*/ 129 h 1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129">
                  <a:moveTo>
                    <a:pt x="159" y="89"/>
                  </a:moveTo>
                  <a:lnTo>
                    <a:pt x="159" y="89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29" y="20"/>
                  </a:lnTo>
                  <a:lnTo>
                    <a:pt x="29" y="3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29" y="60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19" y="89"/>
                  </a:lnTo>
                  <a:lnTo>
                    <a:pt x="19" y="99"/>
                  </a:lnTo>
                  <a:lnTo>
                    <a:pt x="19" y="109"/>
                  </a:lnTo>
                  <a:lnTo>
                    <a:pt x="9" y="119"/>
                  </a:lnTo>
                  <a:lnTo>
                    <a:pt x="9" y="129"/>
                  </a:lnTo>
                  <a:lnTo>
                    <a:pt x="0" y="129"/>
                  </a:lnTo>
                  <a:lnTo>
                    <a:pt x="159" y="8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1450E6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7" name="Group 153"/>
          <p:cNvGrpSpPr>
            <a:grpSpLocks/>
          </p:cNvGrpSpPr>
          <p:nvPr/>
        </p:nvGrpSpPr>
        <p:grpSpPr bwMode="auto">
          <a:xfrm>
            <a:off x="6113464" y="3101976"/>
            <a:ext cx="3608387" cy="830263"/>
            <a:chOff x="3875" y="210"/>
            <a:chExt cx="2273" cy="523"/>
          </a:xfrm>
        </p:grpSpPr>
        <p:grpSp>
          <p:nvGrpSpPr>
            <p:cNvPr id="7229" name="Group 111"/>
            <p:cNvGrpSpPr>
              <a:grpSpLocks noChangeAspect="1"/>
            </p:cNvGrpSpPr>
            <p:nvPr/>
          </p:nvGrpSpPr>
          <p:grpSpPr bwMode="auto">
            <a:xfrm>
              <a:off x="3875" y="210"/>
              <a:ext cx="2273" cy="523"/>
              <a:chOff x="657" y="1525"/>
              <a:chExt cx="2273" cy="523"/>
            </a:xfrm>
          </p:grpSpPr>
          <p:sp>
            <p:nvSpPr>
              <p:cNvPr id="7238" name="AutoShape 112"/>
              <p:cNvSpPr>
                <a:spLocks noChangeAspect="1" noChangeArrowheads="1" noTextEdit="1"/>
              </p:cNvSpPr>
              <p:nvPr/>
            </p:nvSpPr>
            <p:spPr bwMode="auto">
              <a:xfrm>
                <a:off x="657" y="1525"/>
                <a:ext cx="227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39" name="Freeform 113"/>
              <p:cNvSpPr>
                <a:spLocks/>
              </p:cNvSpPr>
              <p:nvPr/>
            </p:nvSpPr>
            <p:spPr bwMode="auto">
              <a:xfrm>
                <a:off x="1956" y="1887"/>
                <a:ext cx="99" cy="106"/>
              </a:xfrm>
              <a:custGeom>
                <a:avLst/>
                <a:gdLst>
                  <a:gd name="T0" fmla="*/ 27 w 99"/>
                  <a:gd name="T1" fmla="*/ 0 h 106"/>
                  <a:gd name="T2" fmla="*/ 97 w 99"/>
                  <a:gd name="T3" fmla="*/ 81 h 106"/>
                  <a:gd name="T4" fmla="*/ 99 w 99"/>
                  <a:gd name="T5" fmla="*/ 106 h 106"/>
                  <a:gd name="T6" fmla="*/ 0 w 99"/>
                  <a:gd name="T7" fmla="*/ 0 h 106"/>
                  <a:gd name="T8" fmla="*/ 27 w 9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6"/>
                  <a:gd name="T17" fmla="*/ 99 w 9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6">
                    <a:moveTo>
                      <a:pt x="27" y="0"/>
                    </a:moveTo>
                    <a:lnTo>
                      <a:pt x="97" y="81"/>
                    </a:lnTo>
                    <a:lnTo>
                      <a:pt x="99" y="106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0" name="Freeform 114"/>
              <p:cNvSpPr>
                <a:spLocks/>
              </p:cNvSpPr>
              <p:nvPr/>
            </p:nvSpPr>
            <p:spPr bwMode="auto">
              <a:xfrm>
                <a:off x="1956" y="1887"/>
                <a:ext cx="99" cy="106"/>
              </a:xfrm>
              <a:custGeom>
                <a:avLst/>
                <a:gdLst>
                  <a:gd name="T0" fmla="*/ 27 w 99"/>
                  <a:gd name="T1" fmla="*/ 0 h 106"/>
                  <a:gd name="T2" fmla="*/ 97 w 99"/>
                  <a:gd name="T3" fmla="*/ 81 h 106"/>
                  <a:gd name="T4" fmla="*/ 99 w 99"/>
                  <a:gd name="T5" fmla="*/ 106 h 106"/>
                  <a:gd name="T6" fmla="*/ 0 w 99"/>
                  <a:gd name="T7" fmla="*/ 0 h 106"/>
                  <a:gd name="T8" fmla="*/ 27 w 9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6"/>
                  <a:gd name="T17" fmla="*/ 99 w 9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6">
                    <a:moveTo>
                      <a:pt x="27" y="0"/>
                    </a:moveTo>
                    <a:lnTo>
                      <a:pt x="97" y="81"/>
                    </a:lnTo>
                    <a:lnTo>
                      <a:pt x="99" y="106"/>
                    </a:lnTo>
                    <a:lnTo>
                      <a:pt x="0" y="0"/>
                    </a:lnTo>
                    <a:lnTo>
                      <a:pt x="2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1" name="Freeform 115"/>
              <p:cNvSpPr>
                <a:spLocks/>
              </p:cNvSpPr>
              <p:nvPr/>
            </p:nvSpPr>
            <p:spPr bwMode="auto">
              <a:xfrm>
                <a:off x="1575" y="1533"/>
                <a:ext cx="437" cy="428"/>
              </a:xfrm>
              <a:custGeom>
                <a:avLst/>
                <a:gdLst>
                  <a:gd name="T0" fmla="*/ 174 w 437"/>
                  <a:gd name="T1" fmla="*/ 3 h 428"/>
                  <a:gd name="T2" fmla="*/ 131 w 437"/>
                  <a:gd name="T3" fmla="*/ 17 h 428"/>
                  <a:gd name="T4" fmla="*/ 95 w 437"/>
                  <a:gd name="T5" fmla="*/ 37 h 428"/>
                  <a:gd name="T6" fmla="*/ 62 w 437"/>
                  <a:gd name="T7" fmla="*/ 64 h 428"/>
                  <a:gd name="T8" fmla="*/ 37 w 437"/>
                  <a:gd name="T9" fmla="*/ 96 h 428"/>
                  <a:gd name="T10" fmla="*/ 17 w 437"/>
                  <a:gd name="T11" fmla="*/ 132 h 428"/>
                  <a:gd name="T12" fmla="*/ 4 w 437"/>
                  <a:gd name="T13" fmla="*/ 172 h 428"/>
                  <a:gd name="T14" fmla="*/ 0 w 437"/>
                  <a:gd name="T15" fmla="*/ 214 h 428"/>
                  <a:gd name="T16" fmla="*/ 4 w 437"/>
                  <a:gd name="T17" fmla="*/ 257 h 428"/>
                  <a:gd name="T18" fmla="*/ 17 w 437"/>
                  <a:gd name="T19" fmla="*/ 299 h 428"/>
                  <a:gd name="T20" fmla="*/ 38 w 437"/>
                  <a:gd name="T21" fmla="*/ 335 h 428"/>
                  <a:gd name="T22" fmla="*/ 66 w 437"/>
                  <a:gd name="T23" fmla="*/ 367 h 428"/>
                  <a:gd name="T24" fmla="*/ 98 w 437"/>
                  <a:gd name="T25" fmla="*/ 392 h 428"/>
                  <a:gd name="T26" fmla="*/ 135 w 437"/>
                  <a:gd name="T27" fmla="*/ 411 h 428"/>
                  <a:gd name="T28" fmla="*/ 176 w 437"/>
                  <a:gd name="T29" fmla="*/ 424 h 428"/>
                  <a:gd name="T30" fmla="*/ 220 w 437"/>
                  <a:gd name="T31" fmla="*/ 428 h 428"/>
                  <a:gd name="T32" fmla="*/ 263 w 437"/>
                  <a:gd name="T33" fmla="*/ 422 h 428"/>
                  <a:gd name="T34" fmla="*/ 306 w 437"/>
                  <a:gd name="T35" fmla="*/ 411 h 428"/>
                  <a:gd name="T36" fmla="*/ 342 w 437"/>
                  <a:gd name="T37" fmla="*/ 390 h 428"/>
                  <a:gd name="T38" fmla="*/ 375 w 437"/>
                  <a:gd name="T39" fmla="*/ 363 h 428"/>
                  <a:gd name="T40" fmla="*/ 400 w 437"/>
                  <a:gd name="T41" fmla="*/ 331 h 428"/>
                  <a:gd name="T42" fmla="*/ 422 w 437"/>
                  <a:gd name="T43" fmla="*/ 295 h 428"/>
                  <a:gd name="T44" fmla="*/ 433 w 437"/>
                  <a:gd name="T45" fmla="*/ 255 h 428"/>
                  <a:gd name="T46" fmla="*/ 437 w 437"/>
                  <a:gd name="T47" fmla="*/ 212 h 428"/>
                  <a:gd name="T48" fmla="*/ 433 w 437"/>
                  <a:gd name="T49" fmla="*/ 168 h 428"/>
                  <a:gd name="T50" fmla="*/ 420 w 437"/>
                  <a:gd name="T51" fmla="*/ 128 h 428"/>
                  <a:gd name="T52" fmla="*/ 399 w 437"/>
                  <a:gd name="T53" fmla="*/ 92 h 428"/>
                  <a:gd name="T54" fmla="*/ 371 w 437"/>
                  <a:gd name="T55" fmla="*/ 60 h 428"/>
                  <a:gd name="T56" fmla="*/ 339 w 437"/>
                  <a:gd name="T57" fmla="*/ 36 h 428"/>
                  <a:gd name="T58" fmla="*/ 302 w 437"/>
                  <a:gd name="T59" fmla="*/ 15 h 428"/>
                  <a:gd name="T60" fmla="*/ 261 w 437"/>
                  <a:gd name="T61" fmla="*/ 3 h 428"/>
                  <a:gd name="T62" fmla="*/ 219 w 437"/>
                  <a:gd name="T63" fmla="*/ 0 h 4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7"/>
                  <a:gd name="T97" fmla="*/ 0 h 428"/>
                  <a:gd name="T98" fmla="*/ 437 w 437"/>
                  <a:gd name="T99" fmla="*/ 428 h 4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7" h="428">
                    <a:moveTo>
                      <a:pt x="195" y="1"/>
                    </a:moveTo>
                    <a:lnTo>
                      <a:pt x="174" y="3"/>
                    </a:lnTo>
                    <a:lnTo>
                      <a:pt x="153" y="9"/>
                    </a:lnTo>
                    <a:lnTo>
                      <a:pt x="131" y="17"/>
                    </a:lnTo>
                    <a:lnTo>
                      <a:pt x="112" y="26"/>
                    </a:lnTo>
                    <a:lnTo>
                      <a:pt x="95" y="37"/>
                    </a:lnTo>
                    <a:lnTo>
                      <a:pt x="77" y="51"/>
                    </a:lnTo>
                    <a:lnTo>
                      <a:pt x="62" y="64"/>
                    </a:lnTo>
                    <a:lnTo>
                      <a:pt x="48" y="79"/>
                    </a:lnTo>
                    <a:lnTo>
                      <a:pt x="37" y="96"/>
                    </a:lnTo>
                    <a:lnTo>
                      <a:pt x="25" y="113"/>
                    </a:lnTo>
                    <a:lnTo>
                      <a:pt x="17" y="132"/>
                    </a:lnTo>
                    <a:lnTo>
                      <a:pt x="9" y="151"/>
                    </a:lnTo>
                    <a:lnTo>
                      <a:pt x="4" y="172"/>
                    </a:lnTo>
                    <a:lnTo>
                      <a:pt x="2" y="193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4" y="257"/>
                    </a:lnTo>
                    <a:lnTo>
                      <a:pt x="9" y="278"/>
                    </a:lnTo>
                    <a:lnTo>
                      <a:pt x="17" y="299"/>
                    </a:lnTo>
                    <a:lnTo>
                      <a:pt x="27" y="318"/>
                    </a:lnTo>
                    <a:lnTo>
                      <a:pt x="38" y="335"/>
                    </a:lnTo>
                    <a:lnTo>
                      <a:pt x="52" y="352"/>
                    </a:lnTo>
                    <a:lnTo>
                      <a:pt x="66" y="367"/>
                    </a:lnTo>
                    <a:lnTo>
                      <a:pt x="81" y="380"/>
                    </a:lnTo>
                    <a:lnTo>
                      <a:pt x="98" y="392"/>
                    </a:lnTo>
                    <a:lnTo>
                      <a:pt x="116" y="403"/>
                    </a:lnTo>
                    <a:lnTo>
                      <a:pt x="135" y="411"/>
                    </a:lnTo>
                    <a:lnTo>
                      <a:pt x="155" y="418"/>
                    </a:lnTo>
                    <a:lnTo>
                      <a:pt x="176" y="424"/>
                    </a:lnTo>
                    <a:lnTo>
                      <a:pt x="197" y="426"/>
                    </a:lnTo>
                    <a:lnTo>
                      <a:pt x="220" y="428"/>
                    </a:lnTo>
                    <a:lnTo>
                      <a:pt x="242" y="426"/>
                    </a:lnTo>
                    <a:lnTo>
                      <a:pt x="263" y="422"/>
                    </a:lnTo>
                    <a:lnTo>
                      <a:pt x="284" y="416"/>
                    </a:lnTo>
                    <a:lnTo>
                      <a:pt x="306" y="411"/>
                    </a:lnTo>
                    <a:lnTo>
                      <a:pt x="325" y="401"/>
                    </a:lnTo>
                    <a:lnTo>
                      <a:pt x="342" y="390"/>
                    </a:lnTo>
                    <a:lnTo>
                      <a:pt x="360" y="377"/>
                    </a:lnTo>
                    <a:lnTo>
                      <a:pt x="375" y="363"/>
                    </a:lnTo>
                    <a:lnTo>
                      <a:pt x="389" y="348"/>
                    </a:lnTo>
                    <a:lnTo>
                      <a:pt x="400" y="331"/>
                    </a:lnTo>
                    <a:lnTo>
                      <a:pt x="412" y="314"/>
                    </a:lnTo>
                    <a:lnTo>
                      <a:pt x="422" y="295"/>
                    </a:lnTo>
                    <a:lnTo>
                      <a:pt x="428" y="274"/>
                    </a:lnTo>
                    <a:lnTo>
                      <a:pt x="433" y="255"/>
                    </a:lnTo>
                    <a:lnTo>
                      <a:pt x="437" y="235"/>
                    </a:lnTo>
                    <a:lnTo>
                      <a:pt x="437" y="212"/>
                    </a:lnTo>
                    <a:lnTo>
                      <a:pt x="435" y="191"/>
                    </a:lnTo>
                    <a:lnTo>
                      <a:pt x="433" y="168"/>
                    </a:lnTo>
                    <a:lnTo>
                      <a:pt x="428" y="149"/>
                    </a:lnTo>
                    <a:lnTo>
                      <a:pt x="420" y="128"/>
                    </a:lnTo>
                    <a:lnTo>
                      <a:pt x="410" y="109"/>
                    </a:lnTo>
                    <a:lnTo>
                      <a:pt x="399" y="92"/>
                    </a:lnTo>
                    <a:lnTo>
                      <a:pt x="385" y="75"/>
                    </a:lnTo>
                    <a:lnTo>
                      <a:pt x="371" y="60"/>
                    </a:lnTo>
                    <a:lnTo>
                      <a:pt x="356" y="47"/>
                    </a:lnTo>
                    <a:lnTo>
                      <a:pt x="339" y="36"/>
                    </a:lnTo>
                    <a:lnTo>
                      <a:pt x="321" y="24"/>
                    </a:lnTo>
                    <a:lnTo>
                      <a:pt x="302" y="15"/>
                    </a:lnTo>
                    <a:lnTo>
                      <a:pt x="282" y="9"/>
                    </a:lnTo>
                    <a:lnTo>
                      <a:pt x="261" y="3"/>
                    </a:lnTo>
                    <a:lnTo>
                      <a:pt x="240" y="0"/>
                    </a:lnTo>
                    <a:lnTo>
                      <a:pt x="219" y="0"/>
                    </a:lnTo>
                    <a:lnTo>
                      <a:pt x="195" y="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2" name="Freeform 116"/>
              <p:cNvSpPr>
                <a:spLocks/>
              </p:cNvSpPr>
              <p:nvPr/>
            </p:nvSpPr>
            <p:spPr bwMode="auto">
              <a:xfrm>
                <a:off x="1575" y="1533"/>
                <a:ext cx="437" cy="428"/>
              </a:xfrm>
              <a:custGeom>
                <a:avLst/>
                <a:gdLst>
                  <a:gd name="T0" fmla="*/ 174 w 437"/>
                  <a:gd name="T1" fmla="*/ 3 h 428"/>
                  <a:gd name="T2" fmla="*/ 131 w 437"/>
                  <a:gd name="T3" fmla="*/ 17 h 428"/>
                  <a:gd name="T4" fmla="*/ 95 w 437"/>
                  <a:gd name="T5" fmla="*/ 37 h 428"/>
                  <a:gd name="T6" fmla="*/ 62 w 437"/>
                  <a:gd name="T7" fmla="*/ 64 h 428"/>
                  <a:gd name="T8" fmla="*/ 37 w 437"/>
                  <a:gd name="T9" fmla="*/ 96 h 428"/>
                  <a:gd name="T10" fmla="*/ 17 w 437"/>
                  <a:gd name="T11" fmla="*/ 132 h 428"/>
                  <a:gd name="T12" fmla="*/ 4 w 437"/>
                  <a:gd name="T13" fmla="*/ 172 h 428"/>
                  <a:gd name="T14" fmla="*/ 0 w 437"/>
                  <a:gd name="T15" fmla="*/ 214 h 428"/>
                  <a:gd name="T16" fmla="*/ 4 w 437"/>
                  <a:gd name="T17" fmla="*/ 257 h 428"/>
                  <a:gd name="T18" fmla="*/ 17 w 437"/>
                  <a:gd name="T19" fmla="*/ 299 h 428"/>
                  <a:gd name="T20" fmla="*/ 38 w 437"/>
                  <a:gd name="T21" fmla="*/ 335 h 428"/>
                  <a:gd name="T22" fmla="*/ 66 w 437"/>
                  <a:gd name="T23" fmla="*/ 367 h 428"/>
                  <a:gd name="T24" fmla="*/ 98 w 437"/>
                  <a:gd name="T25" fmla="*/ 392 h 428"/>
                  <a:gd name="T26" fmla="*/ 135 w 437"/>
                  <a:gd name="T27" fmla="*/ 411 h 428"/>
                  <a:gd name="T28" fmla="*/ 176 w 437"/>
                  <a:gd name="T29" fmla="*/ 424 h 428"/>
                  <a:gd name="T30" fmla="*/ 220 w 437"/>
                  <a:gd name="T31" fmla="*/ 428 h 428"/>
                  <a:gd name="T32" fmla="*/ 263 w 437"/>
                  <a:gd name="T33" fmla="*/ 422 h 428"/>
                  <a:gd name="T34" fmla="*/ 306 w 437"/>
                  <a:gd name="T35" fmla="*/ 411 h 428"/>
                  <a:gd name="T36" fmla="*/ 342 w 437"/>
                  <a:gd name="T37" fmla="*/ 390 h 428"/>
                  <a:gd name="T38" fmla="*/ 375 w 437"/>
                  <a:gd name="T39" fmla="*/ 363 h 428"/>
                  <a:gd name="T40" fmla="*/ 400 w 437"/>
                  <a:gd name="T41" fmla="*/ 331 h 428"/>
                  <a:gd name="T42" fmla="*/ 422 w 437"/>
                  <a:gd name="T43" fmla="*/ 295 h 428"/>
                  <a:gd name="T44" fmla="*/ 433 w 437"/>
                  <a:gd name="T45" fmla="*/ 255 h 428"/>
                  <a:gd name="T46" fmla="*/ 437 w 437"/>
                  <a:gd name="T47" fmla="*/ 212 h 428"/>
                  <a:gd name="T48" fmla="*/ 433 w 437"/>
                  <a:gd name="T49" fmla="*/ 168 h 428"/>
                  <a:gd name="T50" fmla="*/ 420 w 437"/>
                  <a:gd name="T51" fmla="*/ 128 h 428"/>
                  <a:gd name="T52" fmla="*/ 399 w 437"/>
                  <a:gd name="T53" fmla="*/ 92 h 428"/>
                  <a:gd name="T54" fmla="*/ 371 w 437"/>
                  <a:gd name="T55" fmla="*/ 60 h 428"/>
                  <a:gd name="T56" fmla="*/ 339 w 437"/>
                  <a:gd name="T57" fmla="*/ 36 h 428"/>
                  <a:gd name="T58" fmla="*/ 302 w 437"/>
                  <a:gd name="T59" fmla="*/ 15 h 428"/>
                  <a:gd name="T60" fmla="*/ 261 w 437"/>
                  <a:gd name="T61" fmla="*/ 3 h 428"/>
                  <a:gd name="T62" fmla="*/ 219 w 437"/>
                  <a:gd name="T63" fmla="*/ 0 h 4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7"/>
                  <a:gd name="T97" fmla="*/ 0 h 428"/>
                  <a:gd name="T98" fmla="*/ 437 w 437"/>
                  <a:gd name="T99" fmla="*/ 428 h 4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7" h="428">
                    <a:moveTo>
                      <a:pt x="195" y="1"/>
                    </a:moveTo>
                    <a:lnTo>
                      <a:pt x="174" y="3"/>
                    </a:lnTo>
                    <a:lnTo>
                      <a:pt x="153" y="9"/>
                    </a:lnTo>
                    <a:lnTo>
                      <a:pt x="131" y="17"/>
                    </a:lnTo>
                    <a:lnTo>
                      <a:pt x="112" y="26"/>
                    </a:lnTo>
                    <a:lnTo>
                      <a:pt x="95" y="37"/>
                    </a:lnTo>
                    <a:lnTo>
                      <a:pt x="77" y="51"/>
                    </a:lnTo>
                    <a:lnTo>
                      <a:pt x="62" y="64"/>
                    </a:lnTo>
                    <a:lnTo>
                      <a:pt x="48" y="79"/>
                    </a:lnTo>
                    <a:lnTo>
                      <a:pt x="37" y="96"/>
                    </a:lnTo>
                    <a:lnTo>
                      <a:pt x="25" y="113"/>
                    </a:lnTo>
                    <a:lnTo>
                      <a:pt x="17" y="132"/>
                    </a:lnTo>
                    <a:lnTo>
                      <a:pt x="9" y="151"/>
                    </a:lnTo>
                    <a:lnTo>
                      <a:pt x="4" y="172"/>
                    </a:lnTo>
                    <a:lnTo>
                      <a:pt x="2" y="193"/>
                    </a:lnTo>
                    <a:lnTo>
                      <a:pt x="0" y="214"/>
                    </a:lnTo>
                    <a:lnTo>
                      <a:pt x="2" y="236"/>
                    </a:lnTo>
                    <a:lnTo>
                      <a:pt x="4" y="257"/>
                    </a:lnTo>
                    <a:lnTo>
                      <a:pt x="9" y="278"/>
                    </a:lnTo>
                    <a:lnTo>
                      <a:pt x="17" y="299"/>
                    </a:lnTo>
                    <a:lnTo>
                      <a:pt x="27" y="318"/>
                    </a:lnTo>
                    <a:lnTo>
                      <a:pt x="38" y="335"/>
                    </a:lnTo>
                    <a:lnTo>
                      <a:pt x="52" y="352"/>
                    </a:lnTo>
                    <a:lnTo>
                      <a:pt x="66" y="367"/>
                    </a:lnTo>
                    <a:lnTo>
                      <a:pt x="81" y="380"/>
                    </a:lnTo>
                    <a:lnTo>
                      <a:pt x="98" y="392"/>
                    </a:lnTo>
                    <a:lnTo>
                      <a:pt x="116" y="403"/>
                    </a:lnTo>
                    <a:lnTo>
                      <a:pt x="135" y="411"/>
                    </a:lnTo>
                    <a:lnTo>
                      <a:pt x="155" y="418"/>
                    </a:lnTo>
                    <a:lnTo>
                      <a:pt x="176" y="424"/>
                    </a:lnTo>
                    <a:lnTo>
                      <a:pt x="197" y="426"/>
                    </a:lnTo>
                    <a:lnTo>
                      <a:pt x="220" y="428"/>
                    </a:lnTo>
                    <a:lnTo>
                      <a:pt x="242" y="426"/>
                    </a:lnTo>
                    <a:lnTo>
                      <a:pt x="263" y="422"/>
                    </a:lnTo>
                    <a:lnTo>
                      <a:pt x="284" y="416"/>
                    </a:lnTo>
                    <a:lnTo>
                      <a:pt x="306" y="411"/>
                    </a:lnTo>
                    <a:lnTo>
                      <a:pt x="325" y="401"/>
                    </a:lnTo>
                    <a:lnTo>
                      <a:pt x="342" y="390"/>
                    </a:lnTo>
                    <a:lnTo>
                      <a:pt x="360" y="377"/>
                    </a:lnTo>
                    <a:lnTo>
                      <a:pt x="375" y="363"/>
                    </a:lnTo>
                    <a:lnTo>
                      <a:pt x="389" y="348"/>
                    </a:lnTo>
                    <a:lnTo>
                      <a:pt x="400" y="331"/>
                    </a:lnTo>
                    <a:lnTo>
                      <a:pt x="412" y="314"/>
                    </a:lnTo>
                    <a:lnTo>
                      <a:pt x="422" y="295"/>
                    </a:lnTo>
                    <a:lnTo>
                      <a:pt x="428" y="274"/>
                    </a:lnTo>
                    <a:lnTo>
                      <a:pt x="433" y="255"/>
                    </a:lnTo>
                    <a:lnTo>
                      <a:pt x="437" y="235"/>
                    </a:lnTo>
                    <a:lnTo>
                      <a:pt x="437" y="212"/>
                    </a:lnTo>
                    <a:lnTo>
                      <a:pt x="435" y="191"/>
                    </a:lnTo>
                    <a:lnTo>
                      <a:pt x="433" y="168"/>
                    </a:lnTo>
                    <a:lnTo>
                      <a:pt x="428" y="149"/>
                    </a:lnTo>
                    <a:lnTo>
                      <a:pt x="420" y="128"/>
                    </a:lnTo>
                    <a:lnTo>
                      <a:pt x="410" y="109"/>
                    </a:lnTo>
                    <a:lnTo>
                      <a:pt x="399" y="92"/>
                    </a:lnTo>
                    <a:lnTo>
                      <a:pt x="385" y="75"/>
                    </a:lnTo>
                    <a:lnTo>
                      <a:pt x="371" y="60"/>
                    </a:lnTo>
                    <a:lnTo>
                      <a:pt x="356" y="47"/>
                    </a:lnTo>
                    <a:lnTo>
                      <a:pt x="339" y="36"/>
                    </a:lnTo>
                    <a:lnTo>
                      <a:pt x="321" y="24"/>
                    </a:lnTo>
                    <a:lnTo>
                      <a:pt x="302" y="15"/>
                    </a:lnTo>
                    <a:lnTo>
                      <a:pt x="282" y="9"/>
                    </a:lnTo>
                    <a:lnTo>
                      <a:pt x="261" y="3"/>
                    </a:lnTo>
                    <a:lnTo>
                      <a:pt x="240" y="0"/>
                    </a:lnTo>
                    <a:lnTo>
                      <a:pt x="219" y="0"/>
                    </a:lnTo>
                    <a:lnTo>
                      <a:pt x="195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3" name="Freeform 117"/>
              <p:cNvSpPr>
                <a:spLocks/>
              </p:cNvSpPr>
              <p:nvPr/>
            </p:nvSpPr>
            <p:spPr bwMode="auto">
              <a:xfrm>
                <a:off x="1540" y="1887"/>
                <a:ext cx="99" cy="106"/>
              </a:xfrm>
              <a:custGeom>
                <a:avLst/>
                <a:gdLst>
                  <a:gd name="T0" fmla="*/ 70 w 99"/>
                  <a:gd name="T1" fmla="*/ 0 h 106"/>
                  <a:gd name="T2" fmla="*/ 2 w 99"/>
                  <a:gd name="T3" fmla="*/ 81 h 106"/>
                  <a:gd name="T4" fmla="*/ 0 w 99"/>
                  <a:gd name="T5" fmla="*/ 106 h 106"/>
                  <a:gd name="T6" fmla="*/ 99 w 99"/>
                  <a:gd name="T7" fmla="*/ 0 h 106"/>
                  <a:gd name="T8" fmla="*/ 70 w 9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6"/>
                  <a:gd name="T17" fmla="*/ 99 w 9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6">
                    <a:moveTo>
                      <a:pt x="70" y="0"/>
                    </a:moveTo>
                    <a:lnTo>
                      <a:pt x="2" y="81"/>
                    </a:lnTo>
                    <a:lnTo>
                      <a:pt x="0" y="106"/>
                    </a:lnTo>
                    <a:lnTo>
                      <a:pt x="99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4" name="Freeform 118"/>
              <p:cNvSpPr>
                <a:spLocks/>
              </p:cNvSpPr>
              <p:nvPr/>
            </p:nvSpPr>
            <p:spPr bwMode="auto">
              <a:xfrm>
                <a:off x="1540" y="1887"/>
                <a:ext cx="99" cy="106"/>
              </a:xfrm>
              <a:custGeom>
                <a:avLst/>
                <a:gdLst>
                  <a:gd name="T0" fmla="*/ 70 w 99"/>
                  <a:gd name="T1" fmla="*/ 0 h 106"/>
                  <a:gd name="T2" fmla="*/ 2 w 99"/>
                  <a:gd name="T3" fmla="*/ 81 h 106"/>
                  <a:gd name="T4" fmla="*/ 0 w 99"/>
                  <a:gd name="T5" fmla="*/ 106 h 106"/>
                  <a:gd name="T6" fmla="*/ 99 w 99"/>
                  <a:gd name="T7" fmla="*/ 0 h 106"/>
                  <a:gd name="T8" fmla="*/ 70 w 99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6"/>
                  <a:gd name="T17" fmla="*/ 99 w 99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6">
                    <a:moveTo>
                      <a:pt x="70" y="0"/>
                    </a:moveTo>
                    <a:lnTo>
                      <a:pt x="2" y="81"/>
                    </a:lnTo>
                    <a:lnTo>
                      <a:pt x="0" y="106"/>
                    </a:lnTo>
                    <a:lnTo>
                      <a:pt x="99" y="0"/>
                    </a:lnTo>
                    <a:lnTo>
                      <a:pt x="7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5" name="Freeform 119"/>
              <p:cNvSpPr>
                <a:spLocks/>
              </p:cNvSpPr>
              <p:nvPr/>
            </p:nvSpPr>
            <p:spPr bwMode="auto">
              <a:xfrm>
                <a:off x="657" y="1804"/>
                <a:ext cx="2273" cy="121"/>
              </a:xfrm>
              <a:custGeom>
                <a:avLst/>
                <a:gdLst>
                  <a:gd name="T0" fmla="*/ 2273 w 2273"/>
                  <a:gd name="T1" fmla="*/ 24 h 121"/>
                  <a:gd name="T2" fmla="*/ 2273 w 2273"/>
                  <a:gd name="T3" fmla="*/ 0 h 121"/>
                  <a:gd name="T4" fmla="*/ 1255 w 2273"/>
                  <a:gd name="T5" fmla="*/ 47 h 121"/>
                  <a:gd name="T6" fmla="*/ 1018 w 2273"/>
                  <a:gd name="T7" fmla="*/ 47 h 121"/>
                  <a:gd name="T8" fmla="*/ 0 w 2273"/>
                  <a:gd name="T9" fmla="*/ 1 h 121"/>
                  <a:gd name="T10" fmla="*/ 0 w 2273"/>
                  <a:gd name="T11" fmla="*/ 24 h 121"/>
                  <a:gd name="T12" fmla="*/ 1078 w 2273"/>
                  <a:gd name="T13" fmla="*/ 121 h 121"/>
                  <a:gd name="T14" fmla="*/ 1193 w 2273"/>
                  <a:gd name="T15" fmla="*/ 121 h 121"/>
                  <a:gd name="T16" fmla="*/ 2273 w 2273"/>
                  <a:gd name="T17" fmla="*/ 24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73"/>
                  <a:gd name="T28" fmla="*/ 0 h 121"/>
                  <a:gd name="T29" fmla="*/ 2273 w 2273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73" h="121">
                    <a:moveTo>
                      <a:pt x="2273" y="24"/>
                    </a:moveTo>
                    <a:lnTo>
                      <a:pt x="2273" y="0"/>
                    </a:lnTo>
                    <a:lnTo>
                      <a:pt x="1255" y="47"/>
                    </a:lnTo>
                    <a:lnTo>
                      <a:pt x="1018" y="47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1078" y="121"/>
                    </a:lnTo>
                    <a:lnTo>
                      <a:pt x="1193" y="121"/>
                    </a:lnTo>
                    <a:lnTo>
                      <a:pt x="2273" y="2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6" name="Freeform 120"/>
              <p:cNvSpPr>
                <a:spLocks/>
              </p:cNvSpPr>
              <p:nvPr/>
            </p:nvSpPr>
            <p:spPr bwMode="auto">
              <a:xfrm>
                <a:off x="657" y="1804"/>
                <a:ext cx="2273" cy="121"/>
              </a:xfrm>
              <a:custGeom>
                <a:avLst/>
                <a:gdLst>
                  <a:gd name="T0" fmla="*/ 2273 w 2273"/>
                  <a:gd name="T1" fmla="*/ 24 h 121"/>
                  <a:gd name="T2" fmla="*/ 2273 w 2273"/>
                  <a:gd name="T3" fmla="*/ 0 h 121"/>
                  <a:gd name="T4" fmla="*/ 1255 w 2273"/>
                  <a:gd name="T5" fmla="*/ 47 h 121"/>
                  <a:gd name="T6" fmla="*/ 1018 w 2273"/>
                  <a:gd name="T7" fmla="*/ 47 h 121"/>
                  <a:gd name="T8" fmla="*/ 0 w 2273"/>
                  <a:gd name="T9" fmla="*/ 1 h 121"/>
                  <a:gd name="T10" fmla="*/ 0 w 2273"/>
                  <a:gd name="T11" fmla="*/ 24 h 121"/>
                  <a:gd name="T12" fmla="*/ 1078 w 2273"/>
                  <a:gd name="T13" fmla="*/ 121 h 121"/>
                  <a:gd name="T14" fmla="*/ 1193 w 2273"/>
                  <a:gd name="T15" fmla="*/ 121 h 121"/>
                  <a:gd name="T16" fmla="*/ 2273 w 2273"/>
                  <a:gd name="T17" fmla="*/ 24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73"/>
                  <a:gd name="T28" fmla="*/ 0 h 121"/>
                  <a:gd name="T29" fmla="*/ 2273 w 2273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73" h="121">
                    <a:moveTo>
                      <a:pt x="2273" y="24"/>
                    </a:moveTo>
                    <a:lnTo>
                      <a:pt x="2273" y="0"/>
                    </a:lnTo>
                    <a:lnTo>
                      <a:pt x="1255" y="47"/>
                    </a:lnTo>
                    <a:lnTo>
                      <a:pt x="1018" y="47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1078" y="121"/>
                    </a:lnTo>
                    <a:lnTo>
                      <a:pt x="1193" y="121"/>
                    </a:lnTo>
                    <a:lnTo>
                      <a:pt x="2273" y="2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7" name="Freeform 121"/>
              <p:cNvSpPr>
                <a:spLocks/>
              </p:cNvSpPr>
              <p:nvPr/>
            </p:nvSpPr>
            <p:spPr bwMode="auto">
              <a:xfrm>
                <a:off x="1675" y="1631"/>
                <a:ext cx="237" cy="294"/>
              </a:xfrm>
              <a:custGeom>
                <a:avLst/>
                <a:gdLst>
                  <a:gd name="T0" fmla="*/ 142 w 237"/>
                  <a:gd name="T1" fmla="*/ 0 h 294"/>
                  <a:gd name="T2" fmla="*/ 95 w 237"/>
                  <a:gd name="T3" fmla="*/ 0 h 294"/>
                  <a:gd name="T4" fmla="*/ 76 w 237"/>
                  <a:gd name="T5" fmla="*/ 2 h 294"/>
                  <a:gd name="T6" fmla="*/ 58 w 237"/>
                  <a:gd name="T7" fmla="*/ 6 h 294"/>
                  <a:gd name="T8" fmla="*/ 43 w 237"/>
                  <a:gd name="T9" fmla="*/ 13 h 294"/>
                  <a:gd name="T10" fmla="*/ 29 w 237"/>
                  <a:gd name="T11" fmla="*/ 23 h 294"/>
                  <a:gd name="T12" fmla="*/ 18 w 237"/>
                  <a:gd name="T13" fmla="*/ 34 h 294"/>
                  <a:gd name="T14" fmla="*/ 8 w 237"/>
                  <a:gd name="T15" fmla="*/ 47 h 294"/>
                  <a:gd name="T16" fmla="*/ 2 w 237"/>
                  <a:gd name="T17" fmla="*/ 61 h 294"/>
                  <a:gd name="T18" fmla="*/ 0 w 237"/>
                  <a:gd name="T19" fmla="*/ 78 h 294"/>
                  <a:gd name="T20" fmla="*/ 0 w 237"/>
                  <a:gd name="T21" fmla="*/ 218 h 294"/>
                  <a:gd name="T22" fmla="*/ 2 w 237"/>
                  <a:gd name="T23" fmla="*/ 233 h 294"/>
                  <a:gd name="T24" fmla="*/ 8 w 237"/>
                  <a:gd name="T25" fmla="*/ 246 h 294"/>
                  <a:gd name="T26" fmla="*/ 18 w 237"/>
                  <a:gd name="T27" fmla="*/ 260 h 294"/>
                  <a:gd name="T28" fmla="*/ 29 w 237"/>
                  <a:gd name="T29" fmla="*/ 271 h 294"/>
                  <a:gd name="T30" fmla="*/ 43 w 237"/>
                  <a:gd name="T31" fmla="*/ 281 h 294"/>
                  <a:gd name="T32" fmla="*/ 58 w 237"/>
                  <a:gd name="T33" fmla="*/ 288 h 294"/>
                  <a:gd name="T34" fmla="*/ 76 w 237"/>
                  <a:gd name="T35" fmla="*/ 292 h 294"/>
                  <a:gd name="T36" fmla="*/ 95 w 237"/>
                  <a:gd name="T37" fmla="*/ 294 h 294"/>
                  <a:gd name="T38" fmla="*/ 142 w 237"/>
                  <a:gd name="T39" fmla="*/ 294 h 294"/>
                  <a:gd name="T40" fmla="*/ 161 w 237"/>
                  <a:gd name="T41" fmla="*/ 292 h 294"/>
                  <a:gd name="T42" fmla="*/ 179 w 237"/>
                  <a:gd name="T43" fmla="*/ 288 h 294"/>
                  <a:gd name="T44" fmla="*/ 194 w 237"/>
                  <a:gd name="T45" fmla="*/ 281 h 294"/>
                  <a:gd name="T46" fmla="*/ 208 w 237"/>
                  <a:gd name="T47" fmla="*/ 271 h 294"/>
                  <a:gd name="T48" fmla="*/ 219 w 237"/>
                  <a:gd name="T49" fmla="*/ 260 h 294"/>
                  <a:gd name="T50" fmla="*/ 229 w 237"/>
                  <a:gd name="T51" fmla="*/ 246 h 294"/>
                  <a:gd name="T52" fmla="*/ 235 w 237"/>
                  <a:gd name="T53" fmla="*/ 233 h 294"/>
                  <a:gd name="T54" fmla="*/ 237 w 237"/>
                  <a:gd name="T55" fmla="*/ 218 h 294"/>
                  <a:gd name="T56" fmla="*/ 237 w 237"/>
                  <a:gd name="T57" fmla="*/ 78 h 294"/>
                  <a:gd name="T58" fmla="*/ 235 w 237"/>
                  <a:gd name="T59" fmla="*/ 61 h 294"/>
                  <a:gd name="T60" fmla="*/ 229 w 237"/>
                  <a:gd name="T61" fmla="*/ 47 h 294"/>
                  <a:gd name="T62" fmla="*/ 219 w 237"/>
                  <a:gd name="T63" fmla="*/ 34 h 294"/>
                  <a:gd name="T64" fmla="*/ 208 w 237"/>
                  <a:gd name="T65" fmla="*/ 23 h 294"/>
                  <a:gd name="T66" fmla="*/ 194 w 237"/>
                  <a:gd name="T67" fmla="*/ 13 h 294"/>
                  <a:gd name="T68" fmla="*/ 179 w 237"/>
                  <a:gd name="T69" fmla="*/ 6 h 294"/>
                  <a:gd name="T70" fmla="*/ 161 w 237"/>
                  <a:gd name="T71" fmla="*/ 2 h 294"/>
                  <a:gd name="T72" fmla="*/ 142 w 237"/>
                  <a:gd name="T73" fmla="*/ 0 h 2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7"/>
                  <a:gd name="T112" fmla="*/ 0 h 294"/>
                  <a:gd name="T113" fmla="*/ 237 w 237"/>
                  <a:gd name="T114" fmla="*/ 294 h 2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7" h="294">
                    <a:moveTo>
                      <a:pt x="142" y="0"/>
                    </a:moveTo>
                    <a:lnTo>
                      <a:pt x="95" y="0"/>
                    </a:lnTo>
                    <a:lnTo>
                      <a:pt x="76" y="2"/>
                    </a:lnTo>
                    <a:lnTo>
                      <a:pt x="58" y="6"/>
                    </a:lnTo>
                    <a:lnTo>
                      <a:pt x="43" y="13"/>
                    </a:lnTo>
                    <a:lnTo>
                      <a:pt x="29" y="23"/>
                    </a:lnTo>
                    <a:lnTo>
                      <a:pt x="18" y="34"/>
                    </a:lnTo>
                    <a:lnTo>
                      <a:pt x="8" y="47"/>
                    </a:lnTo>
                    <a:lnTo>
                      <a:pt x="2" y="61"/>
                    </a:lnTo>
                    <a:lnTo>
                      <a:pt x="0" y="78"/>
                    </a:lnTo>
                    <a:lnTo>
                      <a:pt x="0" y="218"/>
                    </a:lnTo>
                    <a:lnTo>
                      <a:pt x="2" y="233"/>
                    </a:lnTo>
                    <a:lnTo>
                      <a:pt x="8" y="246"/>
                    </a:lnTo>
                    <a:lnTo>
                      <a:pt x="18" y="260"/>
                    </a:lnTo>
                    <a:lnTo>
                      <a:pt x="29" y="271"/>
                    </a:lnTo>
                    <a:lnTo>
                      <a:pt x="43" y="281"/>
                    </a:lnTo>
                    <a:lnTo>
                      <a:pt x="58" y="288"/>
                    </a:lnTo>
                    <a:lnTo>
                      <a:pt x="76" y="292"/>
                    </a:lnTo>
                    <a:lnTo>
                      <a:pt x="95" y="294"/>
                    </a:lnTo>
                    <a:lnTo>
                      <a:pt x="142" y="294"/>
                    </a:lnTo>
                    <a:lnTo>
                      <a:pt x="161" y="292"/>
                    </a:lnTo>
                    <a:lnTo>
                      <a:pt x="179" y="288"/>
                    </a:lnTo>
                    <a:lnTo>
                      <a:pt x="194" y="281"/>
                    </a:lnTo>
                    <a:lnTo>
                      <a:pt x="208" y="271"/>
                    </a:lnTo>
                    <a:lnTo>
                      <a:pt x="219" y="260"/>
                    </a:lnTo>
                    <a:lnTo>
                      <a:pt x="229" y="246"/>
                    </a:lnTo>
                    <a:lnTo>
                      <a:pt x="235" y="233"/>
                    </a:lnTo>
                    <a:lnTo>
                      <a:pt x="237" y="218"/>
                    </a:lnTo>
                    <a:lnTo>
                      <a:pt x="237" y="78"/>
                    </a:lnTo>
                    <a:lnTo>
                      <a:pt x="235" y="61"/>
                    </a:lnTo>
                    <a:lnTo>
                      <a:pt x="229" y="47"/>
                    </a:lnTo>
                    <a:lnTo>
                      <a:pt x="219" y="34"/>
                    </a:lnTo>
                    <a:lnTo>
                      <a:pt x="208" y="23"/>
                    </a:lnTo>
                    <a:lnTo>
                      <a:pt x="194" y="13"/>
                    </a:lnTo>
                    <a:lnTo>
                      <a:pt x="179" y="6"/>
                    </a:lnTo>
                    <a:lnTo>
                      <a:pt x="161" y="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8" name="Freeform 122"/>
              <p:cNvSpPr>
                <a:spLocks/>
              </p:cNvSpPr>
              <p:nvPr/>
            </p:nvSpPr>
            <p:spPr bwMode="auto">
              <a:xfrm>
                <a:off x="1675" y="1631"/>
                <a:ext cx="237" cy="294"/>
              </a:xfrm>
              <a:custGeom>
                <a:avLst/>
                <a:gdLst>
                  <a:gd name="T0" fmla="*/ 142 w 237"/>
                  <a:gd name="T1" fmla="*/ 0 h 294"/>
                  <a:gd name="T2" fmla="*/ 95 w 237"/>
                  <a:gd name="T3" fmla="*/ 0 h 294"/>
                  <a:gd name="T4" fmla="*/ 76 w 237"/>
                  <a:gd name="T5" fmla="*/ 2 h 294"/>
                  <a:gd name="T6" fmla="*/ 58 w 237"/>
                  <a:gd name="T7" fmla="*/ 6 h 294"/>
                  <a:gd name="T8" fmla="*/ 43 w 237"/>
                  <a:gd name="T9" fmla="*/ 13 h 294"/>
                  <a:gd name="T10" fmla="*/ 29 w 237"/>
                  <a:gd name="T11" fmla="*/ 23 h 294"/>
                  <a:gd name="T12" fmla="*/ 18 w 237"/>
                  <a:gd name="T13" fmla="*/ 34 h 294"/>
                  <a:gd name="T14" fmla="*/ 8 w 237"/>
                  <a:gd name="T15" fmla="*/ 47 h 294"/>
                  <a:gd name="T16" fmla="*/ 2 w 237"/>
                  <a:gd name="T17" fmla="*/ 61 h 294"/>
                  <a:gd name="T18" fmla="*/ 0 w 237"/>
                  <a:gd name="T19" fmla="*/ 78 h 294"/>
                  <a:gd name="T20" fmla="*/ 0 w 237"/>
                  <a:gd name="T21" fmla="*/ 218 h 294"/>
                  <a:gd name="T22" fmla="*/ 2 w 237"/>
                  <a:gd name="T23" fmla="*/ 233 h 294"/>
                  <a:gd name="T24" fmla="*/ 8 w 237"/>
                  <a:gd name="T25" fmla="*/ 246 h 294"/>
                  <a:gd name="T26" fmla="*/ 18 w 237"/>
                  <a:gd name="T27" fmla="*/ 260 h 294"/>
                  <a:gd name="T28" fmla="*/ 29 w 237"/>
                  <a:gd name="T29" fmla="*/ 271 h 294"/>
                  <a:gd name="T30" fmla="*/ 43 w 237"/>
                  <a:gd name="T31" fmla="*/ 281 h 294"/>
                  <a:gd name="T32" fmla="*/ 58 w 237"/>
                  <a:gd name="T33" fmla="*/ 288 h 294"/>
                  <a:gd name="T34" fmla="*/ 76 w 237"/>
                  <a:gd name="T35" fmla="*/ 292 h 294"/>
                  <a:gd name="T36" fmla="*/ 95 w 237"/>
                  <a:gd name="T37" fmla="*/ 294 h 294"/>
                  <a:gd name="T38" fmla="*/ 142 w 237"/>
                  <a:gd name="T39" fmla="*/ 294 h 294"/>
                  <a:gd name="T40" fmla="*/ 161 w 237"/>
                  <a:gd name="T41" fmla="*/ 292 h 294"/>
                  <a:gd name="T42" fmla="*/ 179 w 237"/>
                  <a:gd name="T43" fmla="*/ 288 h 294"/>
                  <a:gd name="T44" fmla="*/ 194 w 237"/>
                  <a:gd name="T45" fmla="*/ 281 h 294"/>
                  <a:gd name="T46" fmla="*/ 208 w 237"/>
                  <a:gd name="T47" fmla="*/ 271 h 294"/>
                  <a:gd name="T48" fmla="*/ 219 w 237"/>
                  <a:gd name="T49" fmla="*/ 260 h 294"/>
                  <a:gd name="T50" fmla="*/ 229 w 237"/>
                  <a:gd name="T51" fmla="*/ 246 h 294"/>
                  <a:gd name="T52" fmla="*/ 235 w 237"/>
                  <a:gd name="T53" fmla="*/ 233 h 294"/>
                  <a:gd name="T54" fmla="*/ 237 w 237"/>
                  <a:gd name="T55" fmla="*/ 218 h 294"/>
                  <a:gd name="T56" fmla="*/ 237 w 237"/>
                  <a:gd name="T57" fmla="*/ 78 h 294"/>
                  <a:gd name="T58" fmla="*/ 235 w 237"/>
                  <a:gd name="T59" fmla="*/ 61 h 294"/>
                  <a:gd name="T60" fmla="*/ 229 w 237"/>
                  <a:gd name="T61" fmla="*/ 47 h 294"/>
                  <a:gd name="T62" fmla="*/ 219 w 237"/>
                  <a:gd name="T63" fmla="*/ 34 h 294"/>
                  <a:gd name="T64" fmla="*/ 208 w 237"/>
                  <a:gd name="T65" fmla="*/ 23 h 294"/>
                  <a:gd name="T66" fmla="*/ 194 w 237"/>
                  <a:gd name="T67" fmla="*/ 13 h 294"/>
                  <a:gd name="T68" fmla="*/ 179 w 237"/>
                  <a:gd name="T69" fmla="*/ 6 h 294"/>
                  <a:gd name="T70" fmla="*/ 161 w 237"/>
                  <a:gd name="T71" fmla="*/ 2 h 294"/>
                  <a:gd name="T72" fmla="*/ 142 w 237"/>
                  <a:gd name="T73" fmla="*/ 0 h 2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7"/>
                  <a:gd name="T112" fmla="*/ 0 h 294"/>
                  <a:gd name="T113" fmla="*/ 237 w 237"/>
                  <a:gd name="T114" fmla="*/ 294 h 2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7" h="294">
                    <a:moveTo>
                      <a:pt x="142" y="0"/>
                    </a:moveTo>
                    <a:lnTo>
                      <a:pt x="95" y="0"/>
                    </a:lnTo>
                    <a:lnTo>
                      <a:pt x="76" y="2"/>
                    </a:lnTo>
                    <a:lnTo>
                      <a:pt x="58" y="6"/>
                    </a:lnTo>
                    <a:lnTo>
                      <a:pt x="43" y="13"/>
                    </a:lnTo>
                    <a:lnTo>
                      <a:pt x="29" y="23"/>
                    </a:lnTo>
                    <a:lnTo>
                      <a:pt x="18" y="34"/>
                    </a:lnTo>
                    <a:lnTo>
                      <a:pt x="8" y="47"/>
                    </a:lnTo>
                    <a:lnTo>
                      <a:pt x="2" y="61"/>
                    </a:lnTo>
                    <a:lnTo>
                      <a:pt x="0" y="78"/>
                    </a:lnTo>
                    <a:lnTo>
                      <a:pt x="0" y="218"/>
                    </a:lnTo>
                    <a:lnTo>
                      <a:pt x="2" y="233"/>
                    </a:lnTo>
                    <a:lnTo>
                      <a:pt x="8" y="246"/>
                    </a:lnTo>
                    <a:lnTo>
                      <a:pt x="18" y="260"/>
                    </a:lnTo>
                    <a:lnTo>
                      <a:pt x="29" y="271"/>
                    </a:lnTo>
                    <a:lnTo>
                      <a:pt x="43" y="281"/>
                    </a:lnTo>
                    <a:lnTo>
                      <a:pt x="58" y="288"/>
                    </a:lnTo>
                    <a:lnTo>
                      <a:pt x="76" y="292"/>
                    </a:lnTo>
                    <a:lnTo>
                      <a:pt x="95" y="294"/>
                    </a:lnTo>
                    <a:lnTo>
                      <a:pt x="142" y="294"/>
                    </a:lnTo>
                    <a:lnTo>
                      <a:pt x="161" y="292"/>
                    </a:lnTo>
                    <a:lnTo>
                      <a:pt x="179" y="288"/>
                    </a:lnTo>
                    <a:lnTo>
                      <a:pt x="194" y="281"/>
                    </a:lnTo>
                    <a:lnTo>
                      <a:pt x="208" y="271"/>
                    </a:lnTo>
                    <a:lnTo>
                      <a:pt x="219" y="260"/>
                    </a:lnTo>
                    <a:lnTo>
                      <a:pt x="229" y="246"/>
                    </a:lnTo>
                    <a:lnTo>
                      <a:pt x="235" y="233"/>
                    </a:lnTo>
                    <a:lnTo>
                      <a:pt x="237" y="218"/>
                    </a:lnTo>
                    <a:lnTo>
                      <a:pt x="237" y="78"/>
                    </a:lnTo>
                    <a:lnTo>
                      <a:pt x="235" y="61"/>
                    </a:lnTo>
                    <a:lnTo>
                      <a:pt x="229" y="47"/>
                    </a:lnTo>
                    <a:lnTo>
                      <a:pt x="219" y="34"/>
                    </a:lnTo>
                    <a:lnTo>
                      <a:pt x="208" y="23"/>
                    </a:lnTo>
                    <a:lnTo>
                      <a:pt x="194" y="13"/>
                    </a:lnTo>
                    <a:lnTo>
                      <a:pt x="179" y="6"/>
                    </a:lnTo>
                    <a:lnTo>
                      <a:pt x="161" y="2"/>
                    </a:lnTo>
                    <a:lnTo>
                      <a:pt x="14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49" name="Freeform 123"/>
              <p:cNvSpPr>
                <a:spLocks/>
              </p:cNvSpPr>
              <p:nvPr/>
            </p:nvSpPr>
            <p:spPr bwMode="auto">
              <a:xfrm>
                <a:off x="1685" y="1637"/>
                <a:ext cx="215" cy="136"/>
              </a:xfrm>
              <a:custGeom>
                <a:avLst/>
                <a:gdLst>
                  <a:gd name="T0" fmla="*/ 0 w 215"/>
                  <a:gd name="T1" fmla="*/ 113 h 136"/>
                  <a:gd name="T2" fmla="*/ 0 w 215"/>
                  <a:gd name="T3" fmla="*/ 100 h 136"/>
                  <a:gd name="T4" fmla="*/ 0 w 215"/>
                  <a:gd name="T5" fmla="*/ 87 h 136"/>
                  <a:gd name="T6" fmla="*/ 2 w 215"/>
                  <a:gd name="T7" fmla="*/ 76 h 136"/>
                  <a:gd name="T8" fmla="*/ 6 w 215"/>
                  <a:gd name="T9" fmla="*/ 64 h 136"/>
                  <a:gd name="T10" fmla="*/ 12 w 215"/>
                  <a:gd name="T11" fmla="*/ 55 h 136"/>
                  <a:gd name="T12" fmla="*/ 16 w 215"/>
                  <a:gd name="T13" fmla="*/ 45 h 136"/>
                  <a:gd name="T14" fmla="*/ 23 w 215"/>
                  <a:gd name="T15" fmla="*/ 38 h 136"/>
                  <a:gd name="T16" fmla="*/ 31 w 215"/>
                  <a:gd name="T17" fmla="*/ 30 h 136"/>
                  <a:gd name="T18" fmla="*/ 47 w 215"/>
                  <a:gd name="T19" fmla="*/ 17 h 136"/>
                  <a:gd name="T20" fmla="*/ 66 w 215"/>
                  <a:gd name="T21" fmla="*/ 7 h 136"/>
                  <a:gd name="T22" fmla="*/ 85 w 215"/>
                  <a:gd name="T23" fmla="*/ 2 h 136"/>
                  <a:gd name="T24" fmla="*/ 107 w 215"/>
                  <a:gd name="T25" fmla="*/ 0 h 136"/>
                  <a:gd name="T26" fmla="*/ 128 w 215"/>
                  <a:gd name="T27" fmla="*/ 2 h 136"/>
                  <a:gd name="T28" fmla="*/ 149 w 215"/>
                  <a:gd name="T29" fmla="*/ 7 h 136"/>
                  <a:gd name="T30" fmla="*/ 169 w 215"/>
                  <a:gd name="T31" fmla="*/ 17 h 136"/>
                  <a:gd name="T32" fmla="*/ 184 w 215"/>
                  <a:gd name="T33" fmla="*/ 28 h 136"/>
                  <a:gd name="T34" fmla="*/ 192 w 215"/>
                  <a:gd name="T35" fmla="*/ 36 h 136"/>
                  <a:gd name="T36" fmla="*/ 198 w 215"/>
                  <a:gd name="T37" fmla="*/ 43 h 136"/>
                  <a:gd name="T38" fmla="*/ 203 w 215"/>
                  <a:gd name="T39" fmla="*/ 53 h 136"/>
                  <a:gd name="T40" fmla="*/ 207 w 215"/>
                  <a:gd name="T41" fmla="*/ 64 h 136"/>
                  <a:gd name="T42" fmla="*/ 211 w 215"/>
                  <a:gd name="T43" fmla="*/ 76 h 136"/>
                  <a:gd name="T44" fmla="*/ 213 w 215"/>
                  <a:gd name="T45" fmla="*/ 87 h 136"/>
                  <a:gd name="T46" fmla="*/ 215 w 215"/>
                  <a:gd name="T47" fmla="*/ 100 h 136"/>
                  <a:gd name="T48" fmla="*/ 213 w 215"/>
                  <a:gd name="T49" fmla="*/ 113 h 136"/>
                  <a:gd name="T50" fmla="*/ 190 w 215"/>
                  <a:gd name="T51" fmla="*/ 123 h 136"/>
                  <a:gd name="T52" fmla="*/ 165 w 215"/>
                  <a:gd name="T53" fmla="*/ 131 h 136"/>
                  <a:gd name="T54" fmla="*/ 136 w 215"/>
                  <a:gd name="T55" fmla="*/ 134 h 136"/>
                  <a:gd name="T56" fmla="*/ 107 w 215"/>
                  <a:gd name="T57" fmla="*/ 136 h 136"/>
                  <a:gd name="T58" fmla="*/ 78 w 215"/>
                  <a:gd name="T59" fmla="*/ 134 h 136"/>
                  <a:gd name="T60" fmla="*/ 50 w 215"/>
                  <a:gd name="T61" fmla="*/ 131 h 136"/>
                  <a:gd name="T62" fmla="*/ 23 w 215"/>
                  <a:gd name="T63" fmla="*/ 123 h 136"/>
                  <a:gd name="T64" fmla="*/ 0 w 215"/>
                  <a:gd name="T65" fmla="*/ 113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5"/>
                  <a:gd name="T100" fmla="*/ 0 h 136"/>
                  <a:gd name="T101" fmla="*/ 215 w 215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5" h="136">
                    <a:moveTo>
                      <a:pt x="0" y="113"/>
                    </a:moveTo>
                    <a:lnTo>
                      <a:pt x="0" y="100"/>
                    </a:lnTo>
                    <a:lnTo>
                      <a:pt x="0" y="87"/>
                    </a:lnTo>
                    <a:lnTo>
                      <a:pt x="2" y="76"/>
                    </a:lnTo>
                    <a:lnTo>
                      <a:pt x="6" y="64"/>
                    </a:lnTo>
                    <a:lnTo>
                      <a:pt x="12" y="55"/>
                    </a:lnTo>
                    <a:lnTo>
                      <a:pt x="16" y="45"/>
                    </a:lnTo>
                    <a:lnTo>
                      <a:pt x="23" y="38"/>
                    </a:lnTo>
                    <a:lnTo>
                      <a:pt x="31" y="30"/>
                    </a:lnTo>
                    <a:lnTo>
                      <a:pt x="47" y="17"/>
                    </a:lnTo>
                    <a:lnTo>
                      <a:pt x="66" y="7"/>
                    </a:lnTo>
                    <a:lnTo>
                      <a:pt x="85" y="2"/>
                    </a:lnTo>
                    <a:lnTo>
                      <a:pt x="107" y="0"/>
                    </a:lnTo>
                    <a:lnTo>
                      <a:pt x="128" y="2"/>
                    </a:lnTo>
                    <a:lnTo>
                      <a:pt x="149" y="7"/>
                    </a:lnTo>
                    <a:lnTo>
                      <a:pt x="169" y="17"/>
                    </a:lnTo>
                    <a:lnTo>
                      <a:pt x="184" y="28"/>
                    </a:lnTo>
                    <a:lnTo>
                      <a:pt x="192" y="36"/>
                    </a:lnTo>
                    <a:lnTo>
                      <a:pt x="198" y="43"/>
                    </a:lnTo>
                    <a:lnTo>
                      <a:pt x="203" y="53"/>
                    </a:lnTo>
                    <a:lnTo>
                      <a:pt x="207" y="64"/>
                    </a:lnTo>
                    <a:lnTo>
                      <a:pt x="211" y="76"/>
                    </a:lnTo>
                    <a:lnTo>
                      <a:pt x="213" y="87"/>
                    </a:lnTo>
                    <a:lnTo>
                      <a:pt x="215" y="100"/>
                    </a:lnTo>
                    <a:lnTo>
                      <a:pt x="213" y="113"/>
                    </a:lnTo>
                    <a:lnTo>
                      <a:pt x="190" y="123"/>
                    </a:lnTo>
                    <a:lnTo>
                      <a:pt x="165" y="131"/>
                    </a:lnTo>
                    <a:lnTo>
                      <a:pt x="136" y="134"/>
                    </a:lnTo>
                    <a:lnTo>
                      <a:pt x="107" y="136"/>
                    </a:lnTo>
                    <a:lnTo>
                      <a:pt x="78" y="134"/>
                    </a:lnTo>
                    <a:lnTo>
                      <a:pt x="50" y="131"/>
                    </a:lnTo>
                    <a:lnTo>
                      <a:pt x="23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0" name="Freeform 124"/>
              <p:cNvSpPr>
                <a:spLocks/>
              </p:cNvSpPr>
              <p:nvPr/>
            </p:nvSpPr>
            <p:spPr bwMode="auto">
              <a:xfrm>
                <a:off x="1685" y="1637"/>
                <a:ext cx="215" cy="136"/>
              </a:xfrm>
              <a:custGeom>
                <a:avLst/>
                <a:gdLst>
                  <a:gd name="T0" fmla="*/ 0 w 215"/>
                  <a:gd name="T1" fmla="*/ 113 h 136"/>
                  <a:gd name="T2" fmla="*/ 0 w 215"/>
                  <a:gd name="T3" fmla="*/ 100 h 136"/>
                  <a:gd name="T4" fmla="*/ 0 w 215"/>
                  <a:gd name="T5" fmla="*/ 87 h 136"/>
                  <a:gd name="T6" fmla="*/ 2 w 215"/>
                  <a:gd name="T7" fmla="*/ 76 h 136"/>
                  <a:gd name="T8" fmla="*/ 6 w 215"/>
                  <a:gd name="T9" fmla="*/ 64 h 136"/>
                  <a:gd name="T10" fmla="*/ 12 w 215"/>
                  <a:gd name="T11" fmla="*/ 55 h 136"/>
                  <a:gd name="T12" fmla="*/ 16 w 215"/>
                  <a:gd name="T13" fmla="*/ 45 h 136"/>
                  <a:gd name="T14" fmla="*/ 23 w 215"/>
                  <a:gd name="T15" fmla="*/ 38 h 136"/>
                  <a:gd name="T16" fmla="*/ 31 w 215"/>
                  <a:gd name="T17" fmla="*/ 30 h 136"/>
                  <a:gd name="T18" fmla="*/ 47 w 215"/>
                  <a:gd name="T19" fmla="*/ 17 h 136"/>
                  <a:gd name="T20" fmla="*/ 66 w 215"/>
                  <a:gd name="T21" fmla="*/ 7 h 136"/>
                  <a:gd name="T22" fmla="*/ 85 w 215"/>
                  <a:gd name="T23" fmla="*/ 2 h 136"/>
                  <a:gd name="T24" fmla="*/ 107 w 215"/>
                  <a:gd name="T25" fmla="*/ 0 h 136"/>
                  <a:gd name="T26" fmla="*/ 128 w 215"/>
                  <a:gd name="T27" fmla="*/ 2 h 136"/>
                  <a:gd name="T28" fmla="*/ 149 w 215"/>
                  <a:gd name="T29" fmla="*/ 7 h 136"/>
                  <a:gd name="T30" fmla="*/ 169 w 215"/>
                  <a:gd name="T31" fmla="*/ 17 h 136"/>
                  <a:gd name="T32" fmla="*/ 184 w 215"/>
                  <a:gd name="T33" fmla="*/ 28 h 136"/>
                  <a:gd name="T34" fmla="*/ 192 w 215"/>
                  <a:gd name="T35" fmla="*/ 36 h 136"/>
                  <a:gd name="T36" fmla="*/ 198 w 215"/>
                  <a:gd name="T37" fmla="*/ 43 h 136"/>
                  <a:gd name="T38" fmla="*/ 203 w 215"/>
                  <a:gd name="T39" fmla="*/ 53 h 136"/>
                  <a:gd name="T40" fmla="*/ 207 w 215"/>
                  <a:gd name="T41" fmla="*/ 64 h 136"/>
                  <a:gd name="T42" fmla="*/ 211 w 215"/>
                  <a:gd name="T43" fmla="*/ 76 h 136"/>
                  <a:gd name="T44" fmla="*/ 213 w 215"/>
                  <a:gd name="T45" fmla="*/ 87 h 136"/>
                  <a:gd name="T46" fmla="*/ 215 w 215"/>
                  <a:gd name="T47" fmla="*/ 100 h 136"/>
                  <a:gd name="T48" fmla="*/ 213 w 215"/>
                  <a:gd name="T49" fmla="*/ 113 h 136"/>
                  <a:gd name="T50" fmla="*/ 190 w 215"/>
                  <a:gd name="T51" fmla="*/ 123 h 136"/>
                  <a:gd name="T52" fmla="*/ 165 w 215"/>
                  <a:gd name="T53" fmla="*/ 131 h 136"/>
                  <a:gd name="T54" fmla="*/ 136 w 215"/>
                  <a:gd name="T55" fmla="*/ 134 h 136"/>
                  <a:gd name="T56" fmla="*/ 107 w 215"/>
                  <a:gd name="T57" fmla="*/ 136 h 136"/>
                  <a:gd name="T58" fmla="*/ 78 w 215"/>
                  <a:gd name="T59" fmla="*/ 134 h 136"/>
                  <a:gd name="T60" fmla="*/ 50 w 215"/>
                  <a:gd name="T61" fmla="*/ 131 h 136"/>
                  <a:gd name="T62" fmla="*/ 23 w 215"/>
                  <a:gd name="T63" fmla="*/ 123 h 136"/>
                  <a:gd name="T64" fmla="*/ 0 w 215"/>
                  <a:gd name="T65" fmla="*/ 113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5"/>
                  <a:gd name="T100" fmla="*/ 0 h 136"/>
                  <a:gd name="T101" fmla="*/ 215 w 215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5" h="136">
                    <a:moveTo>
                      <a:pt x="0" y="113"/>
                    </a:moveTo>
                    <a:lnTo>
                      <a:pt x="0" y="100"/>
                    </a:lnTo>
                    <a:lnTo>
                      <a:pt x="0" y="87"/>
                    </a:lnTo>
                    <a:lnTo>
                      <a:pt x="2" y="76"/>
                    </a:lnTo>
                    <a:lnTo>
                      <a:pt x="6" y="64"/>
                    </a:lnTo>
                    <a:lnTo>
                      <a:pt x="12" y="55"/>
                    </a:lnTo>
                    <a:lnTo>
                      <a:pt x="16" y="45"/>
                    </a:lnTo>
                    <a:lnTo>
                      <a:pt x="23" y="38"/>
                    </a:lnTo>
                    <a:lnTo>
                      <a:pt x="31" y="30"/>
                    </a:lnTo>
                    <a:lnTo>
                      <a:pt x="47" y="17"/>
                    </a:lnTo>
                    <a:lnTo>
                      <a:pt x="66" y="7"/>
                    </a:lnTo>
                    <a:lnTo>
                      <a:pt x="85" y="2"/>
                    </a:lnTo>
                    <a:lnTo>
                      <a:pt x="107" y="0"/>
                    </a:lnTo>
                    <a:lnTo>
                      <a:pt x="128" y="2"/>
                    </a:lnTo>
                    <a:lnTo>
                      <a:pt x="149" y="7"/>
                    </a:lnTo>
                    <a:lnTo>
                      <a:pt x="169" y="17"/>
                    </a:lnTo>
                    <a:lnTo>
                      <a:pt x="184" y="28"/>
                    </a:lnTo>
                    <a:lnTo>
                      <a:pt x="192" y="36"/>
                    </a:lnTo>
                    <a:lnTo>
                      <a:pt x="198" y="43"/>
                    </a:lnTo>
                    <a:lnTo>
                      <a:pt x="203" y="53"/>
                    </a:lnTo>
                    <a:lnTo>
                      <a:pt x="207" y="64"/>
                    </a:lnTo>
                    <a:lnTo>
                      <a:pt x="211" y="76"/>
                    </a:lnTo>
                    <a:lnTo>
                      <a:pt x="213" y="87"/>
                    </a:lnTo>
                    <a:lnTo>
                      <a:pt x="215" y="100"/>
                    </a:lnTo>
                    <a:lnTo>
                      <a:pt x="213" y="113"/>
                    </a:lnTo>
                    <a:lnTo>
                      <a:pt x="190" y="123"/>
                    </a:lnTo>
                    <a:lnTo>
                      <a:pt x="165" y="131"/>
                    </a:lnTo>
                    <a:lnTo>
                      <a:pt x="136" y="134"/>
                    </a:lnTo>
                    <a:lnTo>
                      <a:pt x="107" y="136"/>
                    </a:lnTo>
                    <a:lnTo>
                      <a:pt x="78" y="134"/>
                    </a:lnTo>
                    <a:lnTo>
                      <a:pt x="50" y="131"/>
                    </a:lnTo>
                    <a:lnTo>
                      <a:pt x="23" y="123"/>
                    </a:lnTo>
                    <a:lnTo>
                      <a:pt x="0" y="11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1" name="Freeform 125"/>
              <p:cNvSpPr>
                <a:spLocks/>
              </p:cNvSpPr>
              <p:nvPr/>
            </p:nvSpPr>
            <p:spPr bwMode="auto">
              <a:xfrm>
                <a:off x="1476" y="1552"/>
                <a:ext cx="621" cy="333"/>
              </a:xfrm>
              <a:custGeom>
                <a:avLst/>
                <a:gdLst>
                  <a:gd name="T0" fmla="*/ 0 w 621"/>
                  <a:gd name="T1" fmla="*/ 3 h 333"/>
                  <a:gd name="T2" fmla="*/ 302 w 621"/>
                  <a:gd name="T3" fmla="*/ 22 h 333"/>
                  <a:gd name="T4" fmla="*/ 306 w 621"/>
                  <a:gd name="T5" fmla="*/ 333 h 333"/>
                  <a:gd name="T6" fmla="*/ 325 w 621"/>
                  <a:gd name="T7" fmla="*/ 333 h 333"/>
                  <a:gd name="T8" fmla="*/ 323 w 621"/>
                  <a:gd name="T9" fmla="*/ 20 h 333"/>
                  <a:gd name="T10" fmla="*/ 621 w 621"/>
                  <a:gd name="T11" fmla="*/ 0 h 333"/>
                  <a:gd name="T12" fmla="*/ 0 w 621"/>
                  <a:gd name="T13" fmla="*/ 3 h 3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1"/>
                  <a:gd name="T22" fmla="*/ 0 h 333"/>
                  <a:gd name="T23" fmla="*/ 621 w 621"/>
                  <a:gd name="T24" fmla="*/ 333 h 3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1" h="333">
                    <a:moveTo>
                      <a:pt x="0" y="3"/>
                    </a:moveTo>
                    <a:lnTo>
                      <a:pt x="302" y="22"/>
                    </a:lnTo>
                    <a:lnTo>
                      <a:pt x="306" y="333"/>
                    </a:lnTo>
                    <a:lnTo>
                      <a:pt x="325" y="333"/>
                    </a:lnTo>
                    <a:lnTo>
                      <a:pt x="323" y="20"/>
                    </a:lnTo>
                    <a:lnTo>
                      <a:pt x="6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2" name="Freeform 126"/>
              <p:cNvSpPr>
                <a:spLocks/>
              </p:cNvSpPr>
              <p:nvPr/>
            </p:nvSpPr>
            <p:spPr bwMode="auto">
              <a:xfrm>
                <a:off x="1476" y="1552"/>
                <a:ext cx="621" cy="333"/>
              </a:xfrm>
              <a:custGeom>
                <a:avLst/>
                <a:gdLst>
                  <a:gd name="T0" fmla="*/ 0 w 621"/>
                  <a:gd name="T1" fmla="*/ 3 h 333"/>
                  <a:gd name="T2" fmla="*/ 302 w 621"/>
                  <a:gd name="T3" fmla="*/ 22 h 333"/>
                  <a:gd name="T4" fmla="*/ 306 w 621"/>
                  <a:gd name="T5" fmla="*/ 333 h 333"/>
                  <a:gd name="T6" fmla="*/ 325 w 621"/>
                  <a:gd name="T7" fmla="*/ 333 h 333"/>
                  <a:gd name="T8" fmla="*/ 323 w 621"/>
                  <a:gd name="T9" fmla="*/ 20 h 333"/>
                  <a:gd name="T10" fmla="*/ 621 w 621"/>
                  <a:gd name="T11" fmla="*/ 0 h 333"/>
                  <a:gd name="T12" fmla="*/ 0 w 621"/>
                  <a:gd name="T13" fmla="*/ 3 h 3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1"/>
                  <a:gd name="T22" fmla="*/ 0 h 333"/>
                  <a:gd name="T23" fmla="*/ 621 w 621"/>
                  <a:gd name="T24" fmla="*/ 333 h 3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1" h="333">
                    <a:moveTo>
                      <a:pt x="0" y="3"/>
                    </a:moveTo>
                    <a:lnTo>
                      <a:pt x="302" y="22"/>
                    </a:lnTo>
                    <a:lnTo>
                      <a:pt x="306" y="333"/>
                    </a:lnTo>
                    <a:lnTo>
                      <a:pt x="325" y="333"/>
                    </a:lnTo>
                    <a:lnTo>
                      <a:pt x="323" y="20"/>
                    </a:lnTo>
                    <a:lnTo>
                      <a:pt x="621" y="0"/>
                    </a:lnTo>
                    <a:lnTo>
                      <a:pt x="0" y="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3" name="Freeform 127"/>
              <p:cNvSpPr>
                <a:spLocks/>
              </p:cNvSpPr>
              <p:nvPr/>
            </p:nvSpPr>
            <p:spPr bwMode="auto">
              <a:xfrm>
                <a:off x="1733" y="1771"/>
                <a:ext cx="117" cy="154"/>
              </a:xfrm>
              <a:custGeom>
                <a:avLst/>
                <a:gdLst>
                  <a:gd name="T0" fmla="*/ 117 w 117"/>
                  <a:gd name="T1" fmla="*/ 154 h 154"/>
                  <a:gd name="T2" fmla="*/ 61 w 117"/>
                  <a:gd name="T3" fmla="*/ 0 h 154"/>
                  <a:gd name="T4" fmla="*/ 0 w 117"/>
                  <a:gd name="T5" fmla="*/ 150 h 154"/>
                  <a:gd name="T6" fmla="*/ 117 w 117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54"/>
                  <a:gd name="T14" fmla="*/ 117 w 117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54">
                    <a:moveTo>
                      <a:pt x="117" y="154"/>
                    </a:moveTo>
                    <a:lnTo>
                      <a:pt x="61" y="0"/>
                    </a:lnTo>
                    <a:lnTo>
                      <a:pt x="0" y="150"/>
                    </a:lnTo>
                    <a:lnTo>
                      <a:pt x="117" y="15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4" name="Freeform 128"/>
              <p:cNvSpPr>
                <a:spLocks/>
              </p:cNvSpPr>
              <p:nvPr/>
            </p:nvSpPr>
            <p:spPr bwMode="auto">
              <a:xfrm>
                <a:off x="1733" y="1771"/>
                <a:ext cx="117" cy="154"/>
              </a:xfrm>
              <a:custGeom>
                <a:avLst/>
                <a:gdLst>
                  <a:gd name="T0" fmla="*/ 117 w 117"/>
                  <a:gd name="T1" fmla="*/ 154 h 154"/>
                  <a:gd name="T2" fmla="*/ 61 w 117"/>
                  <a:gd name="T3" fmla="*/ 0 h 154"/>
                  <a:gd name="T4" fmla="*/ 0 w 117"/>
                  <a:gd name="T5" fmla="*/ 150 h 154"/>
                  <a:gd name="T6" fmla="*/ 117 w 117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154"/>
                  <a:gd name="T14" fmla="*/ 117 w 117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154">
                    <a:moveTo>
                      <a:pt x="117" y="154"/>
                    </a:moveTo>
                    <a:lnTo>
                      <a:pt x="61" y="0"/>
                    </a:lnTo>
                    <a:lnTo>
                      <a:pt x="0" y="150"/>
                    </a:lnTo>
                    <a:lnTo>
                      <a:pt x="117" y="1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5" name="Freeform 129"/>
              <p:cNvSpPr>
                <a:spLocks/>
              </p:cNvSpPr>
              <p:nvPr/>
            </p:nvSpPr>
            <p:spPr bwMode="auto">
              <a:xfrm>
                <a:off x="1788" y="1919"/>
                <a:ext cx="17" cy="38"/>
              </a:xfrm>
              <a:custGeom>
                <a:avLst/>
                <a:gdLst>
                  <a:gd name="T0" fmla="*/ 0 w 17"/>
                  <a:gd name="T1" fmla="*/ 2 h 38"/>
                  <a:gd name="T2" fmla="*/ 0 w 17"/>
                  <a:gd name="T3" fmla="*/ 38 h 38"/>
                  <a:gd name="T4" fmla="*/ 17 w 17"/>
                  <a:gd name="T5" fmla="*/ 38 h 38"/>
                  <a:gd name="T6" fmla="*/ 17 w 17"/>
                  <a:gd name="T7" fmla="*/ 0 h 38"/>
                  <a:gd name="T8" fmla="*/ 0 w 17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2"/>
                    </a:moveTo>
                    <a:lnTo>
                      <a:pt x="0" y="38"/>
                    </a:lnTo>
                    <a:lnTo>
                      <a:pt x="17" y="38"/>
                    </a:lnTo>
                    <a:lnTo>
                      <a:pt x="1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6" name="Freeform 130"/>
              <p:cNvSpPr>
                <a:spLocks/>
              </p:cNvSpPr>
              <p:nvPr/>
            </p:nvSpPr>
            <p:spPr bwMode="auto">
              <a:xfrm>
                <a:off x="1788" y="1919"/>
                <a:ext cx="17" cy="38"/>
              </a:xfrm>
              <a:custGeom>
                <a:avLst/>
                <a:gdLst>
                  <a:gd name="T0" fmla="*/ 0 w 17"/>
                  <a:gd name="T1" fmla="*/ 2 h 38"/>
                  <a:gd name="T2" fmla="*/ 0 w 17"/>
                  <a:gd name="T3" fmla="*/ 38 h 38"/>
                  <a:gd name="T4" fmla="*/ 17 w 17"/>
                  <a:gd name="T5" fmla="*/ 38 h 38"/>
                  <a:gd name="T6" fmla="*/ 17 w 17"/>
                  <a:gd name="T7" fmla="*/ 0 h 38"/>
                  <a:gd name="T8" fmla="*/ 0 w 17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2"/>
                    </a:moveTo>
                    <a:lnTo>
                      <a:pt x="0" y="38"/>
                    </a:lnTo>
                    <a:lnTo>
                      <a:pt x="17" y="38"/>
                    </a:lnTo>
                    <a:lnTo>
                      <a:pt x="17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7" name="Freeform 131"/>
              <p:cNvSpPr>
                <a:spLocks/>
              </p:cNvSpPr>
              <p:nvPr/>
            </p:nvSpPr>
            <p:spPr bwMode="auto">
              <a:xfrm>
                <a:off x="1505" y="1951"/>
                <a:ext cx="48" cy="76"/>
              </a:xfrm>
              <a:custGeom>
                <a:avLst/>
                <a:gdLst>
                  <a:gd name="T0" fmla="*/ 23 w 48"/>
                  <a:gd name="T1" fmla="*/ 0 h 76"/>
                  <a:gd name="T2" fmla="*/ 29 w 48"/>
                  <a:gd name="T3" fmla="*/ 0 h 76"/>
                  <a:gd name="T4" fmla="*/ 33 w 48"/>
                  <a:gd name="T5" fmla="*/ 2 h 76"/>
                  <a:gd name="T6" fmla="*/ 37 w 48"/>
                  <a:gd name="T7" fmla="*/ 6 h 76"/>
                  <a:gd name="T8" fmla="*/ 41 w 48"/>
                  <a:gd name="T9" fmla="*/ 10 h 76"/>
                  <a:gd name="T10" fmla="*/ 45 w 48"/>
                  <a:gd name="T11" fmla="*/ 16 h 76"/>
                  <a:gd name="T12" fmla="*/ 46 w 48"/>
                  <a:gd name="T13" fmla="*/ 23 h 76"/>
                  <a:gd name="T14" fmla="*/ 48 w 48"/>
                  <a:gd name="T15" fmla="*/ 31 h 76"/>
                  <a:gd name="T16" fmla="*/ 48 w 48"/>
                  <a:gd name="T17" fmla="*/ 38 h 76"/>
                  <a:gd name="T18" fmla="*/ 48 w 48"/>
                  <a:gd name="T19" fmla="*/ 46 h 76"/>
                  <a:gd name="T20" fmla="*/ 46 w 48"/>
                  <a:gd name="T21" fmla="*/ 52 h 76"/>
                  <a:gd name="T22" fmla="*/ 45 w 48"/>
                  <a:gd name="T23" fmla="*/ 59 h 76"/>
                  <a:gd name="T24" fmla="*/ 41 w 48"/>
                  <a:gd name="T25" fmla="*/ 65 h 76"/>
                  <a:gd name="T26" fmla="*/ 37 w 48"/>
                  <a:gd name="T27" fmla="*/ 69 h 76"/>
                  <a:gd name="T28" fmla="*/ 33 w 48"/>
                  <a:gd name="T29" fmla="*/ 72 h 76"/>
                  <a:gd name="T30" fmla="*/ 29 w 48"/>
                  <a:gd name="T31" fmla="*/ 74 h 76"/>
                  <a:gd name="T32" fmla="*/ 23 w 48"/>
                  <a:gd name="T33" fmla="*/ 76 h 76"/>
                  <a:gd name="T34" fmla="*/ 19 w 48"/>
                  <a:gd name="T35" fmla="*/ 74 h 76"/>
                  <a:gd name="T36" fmla="*/ 14 w 48"/>
                  <a:gd name="T37" fmla="*/ 72 h 76"/>
                  <a:gd name="T38" fmla="*/ 10 w 48"/>
                  <a:gd name="T39" fmla="*/ 69 h 76"/>
                  <a:gd name="T40" fmla="*/ 6 w 48"/>
                  <a:gd name="T41" fmla="*/ 65 h 76"/>
                  <a:gd name="T42" fmla="*/ 4 w 48"/>
                  <a:gd name="T43" fmla="*/ 59 h 76"/>
                  <a:gd name="T44" fmla="*/ 2 w 48"/>
                  <a:gd name="T45" fmla="*/ 52 h 76"/>
                  <a:gd name="T46" fmla="*/ 0 w 48"/>
                  <a:gd name="T47" fmla="*/ 46 h 76"/>
                  <a:gd name="T48" fmla="*/ 0 w 48"/>
                  <a:gd name="T49" fmla="*/ 38 h 76"/>
                  <a:gd name="T50" fmla="*/ 0 w 48"/>
                  <a:gd name="T51" fmla="*/ 31 h 76"/>
                  <a:gd name="T52" fmla="*/ 2 w 48"/>
                  <a:gd name="T53" fmla="*/ 23 h 76"/>
                  <a:gd name="T54" fmla="*/ 4 w 48"/>
                  <a:gd name="T55" fmla="*/ 16 h 76"/>
                  <a:gd name="T56" fmla="*/ 6 w 48"/>
                  <a:gd name="T57" fmla="*/ 10 h 76"/>
                  <a:gd name="T58" fmla="*/ 10 w 48"/>
                  <a:gd name="T59" fmla="*/ 6 h 76"/>
                  <a:gd name="T60" fmla="*/ 14 w 48"/>
                  <a:gd name="T61" fmla="*/ 2 h 76"/>
                  <a:gd name="T62" fmla="*/ 19 w 48"/>
                  <a:gd name="T63" fmla="*/ 0 h 76"/>
                  <a:gd name="T64" fmla="*/ 23 w 48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"/>
                  <a:gd name="T100" fmla="*/ 0 h 76"/>
                  <a:gd name="T101" fmla="*/ 48 w 48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" h="76">
                    <a:moveTo>
                      <a:pt x="23" y="0"/>
                    </a:moveTo>
                    <a:lnTo>
                      <a:pt x="29" y="0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5" y="16"/>
                    </a:lnTo>
                    <a:lnTo>
                      <a:pt x="46" y="23"/>
                    </a:lnTo>
                    <a:lnTo>
                      <a:pt x="48" y="31"/>
                    </a:lnTo>
                    <a:lnTo>
                      <a:pt x="48" y="38"/>
                    </a:lnTo>
                    <a:lnTo>
                      <a:pt x="48" y="46"/>
                    </a:lnTo>
                    <a:lnTo>
                      <a:pt x="46" y="52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69"/>
                    </a:lnTo>
                    <a:lnTo>
                      <a:pt x="33" y="72"/>
                    </a:lnTo>
                    <a:lnTo>
                      <a:pt x="29" y="74"/>
                    </a:lnTo>
                    <a:lnTo>
                      <a:pt x="23" y="76"/>
                    </a:lnTo>
                    <a:lnTo>
                      <a:pt x="19" y="74"/>
                    </a:lnTo>
                    <a:lnTo>
                      <a:pt x="14" y="72"/>
                    </a:lnTo>
                    <a:lnTo>
                      <a:pt x="10" y="69"/>
                    </a:lnTo>
                    <a:lnTo>
                      <a:pt x="6" y="65"/>
                    </a:lnTo>
                    <a:lnTo>
                      <a:pt x="4" y="59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8" name="Freeform 132"/>
              <p:cNvSpPr>
                <a:spLocks/>
              </p:cNvSpPr>
              <p:nvPr/>
            </p:nvSpPr>
            <p:spPr bwMode="auto">
              <a:xfrm>
                <a:off x="1505" y="1951"/>
                <a:ext cx="48" cy="76"/>
              </a:xfrm>
              <a:custGeom>
                <a:avLst/>
                <a:gdLst>
                  <a:gd name="T0" fmla="*/ 23 w 48"/>
                  <a:gd name="T1" fmla="*/ 0 h 76"/>
                  <a:gd name="T2" fmla="*/ 29 w 48"/>
                  <a:gd name="T3" fmla="*/ 0 h 76"/>
                  <a:gd name="T4" fmla="*/ 33 w 48"/>
                  <a:gd name="T5" fmla="*/ 2 h 76"/>
                  <a:gd name="T6" fmla="*/ 37 w 48"/>
                  <a:gd name="T7" fmla="*/ 6 h 76"/>
                  <a:gd name="T8" fmla="*/ 41 w 48"/>
                  <a:gd name="T9" fmla="*/ 10 h 76"/>
                  <a:gd name="T10" fmla="*/ 45 w 48"/>
                  <a:gd name="T11" fmla="*/ 16 h 76"/>
                  <a:gd name="T12" fmla="*/ 46 w 48"/>
                  <a:gd name="T13" fmla="*/ 23 h 76"/>
                  <a:gd name="T14" fmla="*/ 48 w 48"/>
                  <a:gd name="T15" fmla="*/ 31 h 76"/>
                  <a:gd name="T16" fmla="*/ 48 w 48"/>
                  <a:gd name="T17" fmla="*/ 38 h 76"/>
                  <a:gd name="T18" fmla="*/ 48 w 48"/>
                  <a:gd name="T19" fmla="*/ 46 h 76"/>
                  <a:gd name="T20" fmla="*/ 46 w 48"/>
                  <a:gd name="T21" fmla="*/ 52 h 76"/>
                  <a:gd name="T22" fmla="*/ 45 w 48"/>
                  <a:gd name="T23" fmla="*/ 59 h 76"/>
                  <a:gd name="T24" fmla="*/ 41 w 48"/>
                  <a:gd name="T25" fmla="*/ 65 h 76"/>
                  <a:gd name="T26" fmla="*/ 37 w 48"/>
                  <a:gd name="T27" fmla="*/ 69 h 76"/>
                  <a:gd name="T28" fmla="*/ 33 w 48"/>
                  <a:gd name="T29" fmla="*/ 72 h 76"/>
                  <a:gd name="T30" fmla="*/ 29 w 48"/>
                  <a:gd name="T31" fmla="*/ 74 h 76"/>
                  <a:gd name="T32" fmla="*/ 23 w 48"/>
                  <a:gd name="T33" fmla="*/ 76 h 76"/>
                  <a:gd name="T34" fmla="*/ 19 w 48"/>
                  <a:gd name="T35" fmla="*/ 74 h 76"/>
                  <a:gd name="T36" fmla="*/ 14 w 48"/>
                  <a:gd name="T37" fmla="*/ 72 h 76"/>
                  <a:gd name="T38" fmla="*/ 10 w 48"/>
                  <a:gd name="T39" fmla="*/ 69 h 76"/>
                  <a:gd name="T40" fmla="*/ 6 w 48"/>
                  <a:gd name="T41" fmla="*/ 65 h 76"/>
                  <a:gd name="T42" fmla="*/ 4 w 48"/>
                  <a:gd name="T43" fmla="*/ 59 h 76"/>
                  <a:gd name="T44" fmla="*/ 2 w 48"/>
                  <a:gd name="T45" fmla="*/ 52 h 76"/>
                  <a:gd name="T46" fmla="*/ 0 w 48"/>
                  <a:gd name="T47" fmla="*/ 46 h 76"/>
                  <a:gd name="T48" fmla="*/ 0 w 48"/>
                  <a:gd name="T49" fmla="*/ 38 h 76"/>
                  <a:gd name="T50" fmla="*/ 0 w 48"/>
                  <a:gd name="T51" fmla="*/ 31 h 76"/>
                  <a:gd name="T52" fmla="*/ 2 w 48"/>
                  <a:gd name="T53" fmla="*/ 23 h 76"/>
                  <a:gd name="T54" fmla="*/ 4 w 48"/>
                  <a:gd name="T55" fmla="*/ 16 h 76"/>
                  <a:gd name="T56" fmla="*/ 6 w 48"/>
                  <a:gd name="T57" fmla="*/ 10 h 76"/>
                  <a:gd name="T58" fmla="*/ 10 w 48"/>
                  <a:gd name="T59" fmla="*/ 6 h 76"/>
                  <a:gd name="T60" fmla="*/ 14 w 48"/>
                  <a:gd name="T61" fmla="*/ 2 h 76"/>
                  <a:gd name="T62" fmla="*/ 19 w 48"/>
                  <a:gd name="T63" fmla="*/ 0 h 76"/>
                  <a:gd name="T64" fmla="*/ 23 w 48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"/>
                  <a:gd name="T100" fmla="*/ 0 h 76"/>
                  <a:gd name="T101" fmla="*/ 48 w 48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" h="76">
                    <a:moveTo>
                      <a:pt x="23" y="0"/>
                    </a:moveTo>
                    <a:lnTo>
                      <a:pt x="29" y="0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41" y="10"/>
                    </a:lnTo>
                    <a:lnTo>
                      <a:pt x="45" y="16"/>
                    </a:lnTo>
                    <a:lnTo>
                      <a:pt x="46" y="23"/>
                    </a:lnTo>
                    <a:lnTo>
                      <a:pt x="48" y="31"/>
                    </a:lnTo>
                    <a:lnTo>
                      <a:pt x="48" y="38"/>
                    </a:lnTo>
                    <a:lnTo>
                      <a:pt x="48" y="46"/>
                    </a:lnTo>
                    <a:lnTo>
                      <a:pt x="46" y="52"/>
                    </a:lnTo>
                    <a:lnTo>
                      <a:pt x="45" y="59"/>
                    </a:lnTo>
                    <a:lnTo>
                      <a:pt x="41" y="65"/>
                    </a:lnTo>
                    <a:lnTo>
                      <a:pt x="37" y="69"/>
                    </a:lnTo>
                    <a:lnTo>
                      <a:pt x="33" y="72"/>
                    </a:lnTo>
                    <a:lnTo>
                      <a:pt x="29" y="74"/>
                    </a:lnTo>
                    <a:lnTo>
                      <a:pt x="23" y="76"/>
                    </a:lnTo>
                    <a:lnTo>
                      <a:pt x="19" y="74"/>
                    </a:lnTo>
                    <a:lnTo>
                      <a:pt x="14" y="72"/>
                    </a:lnTo>
                    <a:lnTo>
                      <a:pt x="10" y="69"/>
                    </a:lnTo>
                    <a:lnTo>
                      <a:pt x="6" y="65"/>
                    </a:lnTo>
                    <a:lnTo>
                      <a:pt x="4" y="59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59" name="Freeform 133"/>
              <p:cNvSpPr>
                <a:spLocks/>
              </p:cNvSpPr>
              <p:nvPr/>
            </p:nvSpPr>
            <p:spPr bwMode="auto">
              <a:xfrm>
                <a:off x="1770" y="1953"/>
                <a:ext cx="51" cy="76"/>
              </a:xfrm>
              <a:custGeom>
                <a:avLst/>
                <a:gdLst>
                  <a:gd name="T0" fmla="*/ 25 w 51"/>
                  <a:gd name="T1" fmla="*/ 0 h 76"/>
                  <a:gd name="T2" fmla="*/ 31 w 51"/>
                  <a:gd name="T3" fmla="*/ 0 h 76"/>
                  <a:gd name="T4" fmla="*/ 35 w 51"/>
                  <a:gd name="T5" fmla="*/ 2 h 76"/>
                  <a:gd name="T6" fmla="*/ 39 w 51"/>
                  <a:gd name="T7" fmla="*/ 6 h 76"/>
                  <a:gd name="T8" fmla="*/ 43 w 51"/>
                  <a:gd name="T9" fmla="*/ 12 h 76"/>
                  <a:gd name="T10" fmla="*/ 47 w 51"/>
                  <a:gd name="T11" fmla="*/ 17 h 76"/>
                  <a:gd name="T12" fmla="*/ 49 w 51"/>
                  <a:gd name="T13" fmla="*/ 23 h 76"/>
                  <a:gd name="T14" fmla="*/ 49 w 51"/>
                  <a:gd name="T15" fmla="*/ 31 h 76"/>
                  <a:gd name="T16" fmla="*/ 51 w 51"/>
                  <a:gd name="T17" fmla="*/ 38 h 76"/>
                  <a:gd name="T18" fmla="*/ 49 w 51"/>
                  <a:gd name="T19" fmla="*/ 46 h 76"/>
                  <a:gd name="T20" fmla="*/ 49 w 51"/>
                  <a:gd name="T21" fmla="*/ 53 h 76"/>
                  <a:gd name="T22" fmla="*/ 47 w 51"/>
                  <a:gd name="T23" fmla="*/ 59 h 76"/>
                  <a:gd name="T24" fmla="*/ 43 w 51"/>
                  <a:gd name="T25" fmla="*/ 65 h 76"/>
                  <a:gd name="T26" fmla="*/ 39 w 51"/>
                  <a:gd name="T27" fmla="*/ 70 h 76"/>
                  <a:gd name="T28" fmla="*/ 35 w 51"/>
                  <a:gd name="T29" fmla="*/ 74 h 76"/>
                  <a:gd name="T30" fmla="*/ 31 w 51"/>
                  <a:gd name="T31" fmla="*/ 76 h 76"/>
                  <a:gd name="T32" fmla="*/ 25 w 51"/>
                  <a:gd name="T33" fmla="*/ 76 h 76"/>
                  <a:gd name="T34" fmla="*/ 22 w 51"/>
                  <a:gd name="T35" fmla="*/ 76 h 76"/>
                  <a:gd name="T36" fmla="*/ 16 w 51"/>
                  <a:gd name="T37" fmla="*/ 74 h 76"/>
                  <a:gd name="T38" fmla="*/ 12 w 51"/>
                  <a:gd name="T39" fmla="*/ 70 h 76"/>
                  <a:gd name="T40" fmla="*/ 8 w 51"/>
                  <a:gd name="T41" fmla="*/ 65 h 76"/>
                  <a:gd name="T42" fmla="*/ 6 w 51"/>
                  <a:gd name="T43" fmla="*/ 59 h 76"/>
                  <a:gd name="T44" fmla="*/ 2 w 51"/>
                  <a:gd name="T45" fmla="*/ 53 h 76"/>
                  <a:gd name="T46" fmla="*/ 2 w 51"/>
                  <a:gd name="T47" fmla="*/ 46 h 76"/>
                  <a:gd name="T48" fmla="*/ 0 w 51"/>
                  <a:gd name="T49" fmla="*/ 38 h 76"/>
                  <a:gd name="T50" fmla="*/ 2 w 51"/>
                  <a:gd name="T51" fmla="*/ 31 h 76"/>
                  <a:gd name="T52" fmla="*/ 2 w 51"/>
                  <a:gd name="T53" fmla="*/ 23 h 76"/>
                  <a:gd name="T54" fmla="*/ 6 w 51"/>
                  <a:gd name="T55" fmla="*/ 17 h 76"/>
                  <a:gd name="T56" fmla="*/ 8 w 51"/>
                  <a:gd name="T57" fmla="*/ 12 h 76"/>
                  <a:gd name="T58" fmla="*/ 12 w 51"/>
                  <a:gd name="T59" fmla="*/ 6 h 76"/>
                  <a:gd name="T60" fmla="*/ 16 w 51"/>
                  <a:gd name="T61" fmla="*/ 2 h 76"/>
                  <a:gd name="T62" fmla="*/ 22 w 51"/>
                  <a:gd name="T63" fmla="*/ 0 h 76"/>
                  <a:gd name="T64" fmla="*/ 25 w 51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76"/>
                  <a:gd name="T101" fmla="*/ 51 w 51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76">
                    <a:moveTo>
                      <a:pt x="25" y="0"/>
                    </a:moveTo>
                    <a:lnTo>
                      <a:pt x="31" y="0"/>
                    </a:lnTo>
                    <a:lnTo>
                      <a:pt x="35" y="2"/>
                    </a:lnTo>
                    <a:lnTo>
                      <a:pt x="39" y="6"/>
                    </a:lnTo>
                    <a:lnTo>
                      <a:pt x="43" y="12"/>
                    </a:lnTo>
                    <a:lnTo>
                      <a:pt x="47" y="17"/>
                    </a:lnTo>
                    <a:lnTo>
                      <a:pt x="49" y="23"/>
                    </a:lnTo>
                    <a:lnTo>
                      <a:pt x="49" y="31"/>
                    </a:lnTo>
                    <a:lnTo>
                      <a:pt x="51" y="38"/>
                    </a:lnTo>
                    <a:lnTo>
                      <a:pt x="49" y="46"/>
                    </a:lnTo>
                    <a:lnTo>
                      <a:pt x="49" y="53"/>
                    </a:lnTo>
                    <a:lnTo>
                      <a:pt x="47" y="59"/>
                    </a:lnTo>
                    <a:lnTo>
                      <a:pt x="43" y="65"/>
                    </a:lnTo>
                    <a:lnTo>
                      <a:pt x="39" y="70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5" y="76"/>
                    </a:lnTo>
                    <a:lnTo>
                      <a:pt x="22" y="76"/>
                    </a:lnTo>
                    <a:lnTo>
                      <a:pt x="16" y="74"/>
                    </a:lnTo>
                    <a:lnTo>
                      <a:pt x="12" y="70"/>
                    </a:lnTo>
                    <a:lnTo>
                      <a:pt x="8" y="65"/>
                    </a:lnTo>
                    <a:lnTo>
                      <a:pt x="6" y="59"/>
                    </a:lnTo>
                    <a:lnTo>
                      <a:pt x="2" y="53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2" y="31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60" name="Freeform 134"/>
              <p:cNvSpPr>
                <a:spLocks/>
              </p:cNvSpPr>
              <p:nvPr/>
            </p:nvSpPr>
            <p:spPr bwMode="auto">
              <a:xfrm>
                <a:off x="1770" y="1953"/>
                <a:ext cx="51" cy="76"/>
              </a:xfrm>
              <a:custGeom>
                <a:avLst/>
                <a:gdLst>
                  <a:gd name="T0" fmla="*/ 25 w 51"/>
                  <a:gd name="T1" fmla="*/ 0 h 76"/>
                  <a:gd name="T2" fmla="*/ 31 w 51"/>
                  <a:gd name="T3" fmla="*/ 0 h 76"/>
                  <a:gd name="T4" fmla="*/ 35 w 51"/>
                  <a:gd name="T5" fmla="*/ 2 h 76"/>
                  <a:gd name="T6" fmla="*/ 39 w 51"/>
                  <a:gd name="T7" fmla="*/ 6 h 76"/>
                  <a:gd name="T8" fmla="*/ 43 w 51"/>
                  <a:gd name="T9" fmla="*/ 12 h 76"/>
                  <a:gd name="T10" fmla="*/ 47 w 51"/>
                  <a:gd name="T11" fmla="*/ 17 h 76"/>
                  <a:gd name="T12" fmla="*/ 49 w 51"/>
                  <a:gd name="T13" fmla="*/ 23 h 76"/>
                  <a:gd name="T14" fmla="*/ 49 w 51"/>
                  <a:gd name="T15" fmla="*/ 31 h 76"/>
                  <a:gd name="T16" fmla="*/ 51 w 51"/>
                  <a:gd name="T17" fmla="*/ 38 h 76"/>
                  <a:gd name="T18" fmla="*/ 49 w 51"/>
                  <a:gd name="T19" fmla="*/ 46 h 76"/>
                  <a:gd name="T20" fmla="*/ 49 w 51"/>
                  <a:gd name="T21" fmla="*/ 53 h 76"/>
                  <a:gd name="T22" fmla="*/ 47 w 51"/>
                  <a:gd name="T23" fmla="*/ 59 h 76"/>
                  <a:gd name="T24" fmla="*/ 43 w 51"/>
                  <a:gd name="T25" fmla="*/ 65 h 76"/>
                  <a:gd name="T26" fmla="*/ 39 w 51"/>
                  <a:gd name="T27" fmla="*/ 70 h 76"/>
                  <a:gd name="T28" fmla="*/ 35 w 51"/>
                  <a:gd name="T29" fmla="*/ 74 h 76"/>
                  <a:gd name="T30" fmla="*/ 31 w 51"/>
                  <a:gd name="T31" fmla="*/ 76 h 76"/>
                  <a:gd name="T32" fmla="*/ 25 w 51"/>
                  <a:gd name="T33" fmla="*/ 76 h 76"/>
                  <a:gd name="T34" fmla="*/ 22 w 51"/>
                  <a:gd name="T35" fmla="*/ 76 h 76"/>
                  <a:gd name="T36" fmla="*/ 16 w 51"/>
                  <a:gd name="T37" fmla="*/ 74 h 76"/>
                  <a:gd name="T38" fmla="*/ 12 w 51"/>
                  <a:gd name="T39" fmla="*/ 70 h 76"/>
                  <a:gd name="T40" fmla="*/ 8 w 51"/>
                  <a:gd name="T41" fmla="*/ 65 h 76"/>
                  <a:gd name="T42" fmla="*/ 6 w 51"/>
                  <a:gd name="T43" fmla="*/ 59 h 76"/>
                  <a:gd name="T44" fmla="*/ 2 w 51"/>
                  <a:gd name="T45" fmla="*/ 53 h 76"/>
                  <a:gd name="T46" fmla="*/ 2 w 51"/>
                  <a:gd name="T47" fmla="*/ 46 h 76"/>
                  <a:gd name="T48" fmla="*/ 0 w 51"/>
                  <a:gd name="T49" fmla="*/ 38 h 76"/>
                  <a:gd name="T50" fmla="*/ 2 w 51"/>
                  <a:gd name="T51" fmla="*/ 31 h 76"/>
                  <a:gd name="T52" fmla="*/ 2 w 51"/>
                  <a:gd name="T53" fmla="*/ 23 h 76"/>
                  <a:gd name="T54" fmla="*/ 6 w 51"/>
                  <a:gd name="T55" fmla="*/ 17 h 76"/>
                  <a:gd name="T56" fmla="*/ 8 w 51"/>
                  <a:gd name="T57" fmla="*/ 12 h 76"/>
                  <a:gd name="T58" fmla="*/ 12 w 51"/>
                  <a:gd name="T59" fmla="*/ 6 h 76"/>
                  <a:gd name="T60" fmla="*/ 16 w 51"/>
                  <a:gd name="T61" fmla="*/ 2 h 76"/>
                  <a:gd name="T62" fmla="*/ 22 w 51"/>
                  <a:gd name="T63" fmla="*/ 0 h 76"/>
                  <a:gd name="T64" fmla="*/ 25 w 51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"/>
                  <a:gd name="T100" fmla="*/ 0 h 76"/>
                  <a:gd name="T101" fmla="*/ 51 w 51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" h="76">
                    <a:moveTo>
                      <a:pt x="25" y="0"/>
                    </a:moveTo>
                    <a:lnTo>
                      <a:pt x="31" y="0"/>
                    </a:lnTo>
                    <a:lnTo>
                      <a:pt x="35" y="2"/>
                    </a:lnTo>
                    <a:lnTo>
                      <a:pt x="39" y="6"/>
                    </a:lnTo>
                    <a:lnTo>
                      <a:pt x="43" y="12"/>
                    </a:lnTo>
                    <a:lnTo>
                      <a:pt x="47" y="17"/>
                    </a:lnTo>
                    <a:lnTo>
                      <a:pt x="49" y="23"/>
                    </a:lnTo>
                    <a:lnTo>
                      <a:pt x="49" y="31"/>
                    </a:lnTo>
                    <a:lnTo>
                      <a:pt x="51" y="38"/>
                    </a:lnTo>
                    <a:lnTo>
                      <a:pt x="49" y="46"/>
                    </a:lnTo>
                    <a:lnTo>
                      <a:pt x="49" y="53"/>
                    </a:lnTo>
                    <a:lnTo>
                      <a:pt x="47" y="59"/>
                    </a:lnTo>
                    <a:lnTo>
                      <a:pt x="43" y="65"/>
                    </a:lnTo>
                    <a:lnTo>
                      <a:pt x="39" y="70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5" y="76"/>
                    </a:lnTo>
                    <a:lnTo>
                      <a:pt x="22" y="76"/>
                    </a:lnTo>
                    <a:lnTo>
                      <a:pt x="16" y="74"/>
                    </a:lnTo>
                    <a:lnTo>
                      <a:pt x="12" y="70"/>
                    </a:lnTo>
                    <a:lnTo>
                      <a:pt x="8" y="65"/>
                    </a:lnTo>
                    <a:lnTo>
                      <a:pt x="6" y="59"/>
                    </a:lnTo>
                    <a:lnTo>
                      <a:pt x="2" y="53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2" y="31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61" name="Freeform 135"/>
              <p:cNvSpPr>
                <a:spLocks/>
              </p:cNvSpPr>
              <p:nvPr/>
            </p:nvSpPr>
            <p:spPr bwMode="auto">
              <a:xfrm>
                <a:off x="2041" y="1951"/>
                <a:ext cx="49" cy="76"/>
              </a:xfrm>
              <a:custGeom>
                <a:avLst/>
                <a:gdLst>
                  <a:gd name="T0" fmla="*/ 24 w 49"/>
                  <a:gd name="T1" fmla="*/ 0 h 76"/>
                  <a:gd name="T2" fmla="*/ 20 w 49"/>
                  <a:gd name="T3" fmla="*/ 0 h 76"/>
                  <a:gd name="T4" fmla="*/ 14 w 49"/>
                  <a:gd name="T5" fmla="*/ 2 h 76"/>
                  <a:gd name="T6" fmla="*/ 10 w 49"/>
                  <a:gd name="T7" fmla="*/ 6 h 76"/>
                  <a:gd name="T8" fmla="*/ 6 w 49"/>
                  <a:gd name="T9" fmla="*/ 10 h 76"/>
                  <a:gd name="T10" fmla="*/ 4 w 49"/>
                  <a:gd name="T11" fmla="*/ 16 h 76"/>
                  <a:gd name="T12" fmla="*/ 2 w 49"/>
                  <a:gd name="T13" fmla="*/ 23 h 76"/>
                  <a:gd name="T14" fmla="*/ 0 w 49"/>
                  <a:gd name="T15" fmla="*/ 31 h 76"/>
                  <a:gd name="T16" fmla="*/ 0 w 49"/>
                  <a:gd name="T17" fmla="*/ 38 h 76"/>
                  <a:gd name="T18" fmla="*/ 0 w 49"/>
                  <a:gd name="T19" fmla="*/ 46 h 76"/>
                  <a:gd name="T20" fmla="*/ 2 w 49"/>
                  <a:gd name="T21" fmla="*/ 52 h 76"/>
                  <a:gd name="T22" fmla="*/ 4 w 49"/>
                  <a:gd name="T23" fmla="*/ 59 h 76"/>
                  <a:gd name="T24" fmla="*/ 6 w 49"/>
                  <a:gd name="T25" fmla="*/ 65 h 76"/>
                  <a:gd name="T26" fmla="*/ 10 w 49"/>
                  <a:gd name="T27" fmla="*/ 69 h 76"/>
                  <a:gd name="T28" fmla="*/ 14 w 49"/>
                  <a:gd name="T29" fmla="*/ 72 h 76"/>
                  <a:gd name="T30" fmla="*/ 20 w 49"/>
                  <a:gd name="T31" fmla="*/ 74 h 76"/>
                  <a:gd name="T32" fmla="*/ 24 w 49"/>
                  <a:gd name="T33" fmla="*/ 76 h 76"/>
                  <a:gd name="T34" fmla="*/ 29 w 49"/>
                  <a:gd name="T35" fmla="*/ 74 h 76"/>
                  <a:gd name="T36" fmla="*/ 33 w 49"/>
                  <a:gd name="T37" fmla="*/ 72 h 76"/>
                  <a:gd name="T38" fmla="*/ 37 w 49"/>
                  <a:gd name="T39" fmla="*/ 69 h 76"/>
                  <a:gd name="T40" fmla="*/ 41 w 49"/>
                  <a:gd name="T41" fmla="*/ 65 h 76"/>
                  <a:gd name="T42" fmla="*/ 45 w 49"/>
                  <a:gd name="T43" fmla="*/ 59 h 76"/>
                  <a:gd name="T44" fmla="*/ 47 w 49"/>
                  <a:gd name="T45" fmla="*/ 52 h 76"/>
                  <a:gd name="T46" fmla="*/ 49 w 49"/>
                  <a:gd name="T47" fmla="*/ 46 h 76"/>
                  <a:gd name="T48" fmla="*/ 49 w 49"/>
                  <a:gd name="T49" fmla="*/ 38 h 76"/>
                  <a:gd name="T50" fmla="*/ 49 w 49"/>
                  <a:gd name="T51" fmla="*/ 31 h 76"/>
                  <a:gd name="T52" fmla="*/ 47 w 49"/>
                  <a:gd name="T53" fmla="*/ 23 h 76"/>
                  <a:gd name="T54" fmla="*/ 45 w 49"/>
                  <a:gd name="T55" fmla="*/ 16 h 76"/>
                  <a:gd name="T56" fmla="*/ 41 w 49"/>
                  <a:gd name="T57" fmla="*/ 10 h 76"/>
                  <a:gd name="T58" fmla="*/ 37 w 49"/>
                  <a:gd name="T59" fmla="*/ 6 h 76"/>
                  <a:gd name="T60" fmla="*/ 33 w 49"/>
                  <a:gd name="T61" fmla="*/ 2 h 76"/>
                  <a:gd name="T62" fmla="*/ 29 w 49"/>
                  <a:gd name="T63" fmla="*/ 0 h 76"/>
                  <a:gd name="T64" fmla="*/ 24 w 49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"/>
                  <a:gd name="T100" fmla="*/ 0 h 76"/>
                  <a:gd name="T101" fmla="*/ 49 w 49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" h="76">
                    <a:moveTo>
                      <a:pt x="24" y="0"/>
                    </a:moveTo>
                    <a:lnTo>
                      <a:pt x="20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9"/>
                    </a:lnTo>
                    <a:lnTo>
                      <a:pt x="6" y="65"/>
                    </a:lnTo>
                    <a:lnTo>
                      <a:pt x="10" y="69"/>
                    </a:lnTo>
                    <a:lnTo>
                      <a:pt x="14" y="72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9" y="74"/>
                    </a:lnTo>
                    <a:lnTo>
                      <a:pt x="33" y="72"/>
                    </a:lnTo>
                    <a:lnTo>
                      <a:pt x="37" y="69"/>
                    </a:lnTo>
                    <a:lnTo>
                      <a:pt x="41" y="65"/>
                    </a:lnTo>
                    <a:lnTo>
                      <a:pt x="45" y="59"/>
                    </a:lnTo>
                    <a:lnTo>
                      <a:pt x="47" y="52"/>
                    </a:lnTo>
                    <a:lnTo>
                      <a:pt x="49" y="46"/>
                    </a:lnTo>
                    <a:lnTo>
                      <a:pt x="49" y="38"/>
                    </a:lnTo>
                    <a:lnTo>
                      <a:pt x="49" y="31"/>
                    </a:lnTo>
                    <a:lnTo>
                      <a:pt x="47" y="23"/>
                    </a:lnTo>
                    <a:lnTo>
                      <a:pt x="45" y="16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62" name="Freeform 136"/>
              <p:cNvSpPr>
                <a:spLocks/>
              </p:cNvSpPr>
              <p:nvPr/>
            </p:nvSpPr>
            <p:spPr bwMode="auto">
              <a:xfrm>
                <a:off x="2041" y="1951"/>
                <a:ext cx="49" cy="76"/>
              </a:xfrm>
              <a:custGeom>
                <a:avLst/>
                <a:gdLst>
                  <a:gd name="T0" fmla="*/ 24 w 49"/>
                  <a:gd name="T1" fmla="*/ 0 h 76"/>
                  <a:gd name="T2" fmla="*/ 20 w 49"/>
                  <a:gd name="T3" fmla="*/ 0 h 76"/>
                  <a:gd name="T4" fmla="*/ 14 w 49"/>
                  <a:gd name="T5" fmla="*/ 2 h 76"/>
                  <a:gd name="T6" fmla="*/ 10 w 49"/>
                  <a:gd name="T7" fmla="*/ 6 h 76"/>
                  <a:gd name="T8" fmla="*/ 6 w 49"/>
                  <a:gd name="T9" fmla="*/ 10 h 76"/>
                  <a:gd name="T10" fmla="*/ 4 w 49"/>
                  <a:gd name="T11" fmla="*/ 16 h 76"/>
                  <a:gd name="T12" fmla="*/ 2 w 49"/>
                  <a:gd name="T13" fmla="*/ 23 h 76"/>
                  <a:gd name="T14" fmla="*/ 0 w 49"/>
                  <a:gd name="T15" fmla="*/ 31 h 76"/>
                  <a:gd name="T16" fmla="*/ 0 w 49"/>
                  <a:gd name="T17" fmla="*/ 38 h 76"/>
                  <a:gd name="T18" fmla="*/ 0 w 49"/>
                  <a:gd name="T19" fmla="*/ 46 h 76"/>
                  <a:gd name="T20" fmla="*/ 2 w 49"/>
                  <a:gd name="T21" fmla="*/ 52 h 76"/>
                  <a:gd name="T22" fmla="*/ 4 w 49"/>
                  <a:gd name="T23" fmla="*/ 59 h 76"/>
                  <a:gd name="T24" fmla="*/ 6 w 49"/>
                  <a:gd name="T25" fmla="*/ 65 h 76"/>
                  <a:gd name="T26" fmla="*/ 10 w 49"/>
                  <a:gd name="T27" fmla="*/ 69 h 76"/>
                  <a:gd name="T28" fmla="*/ 14 w 49"/>
                  <a:gd name="T29" fmla="*/ 72 h 76"/>
                  <a:gd name="T30" fmla="*/ 20 w 49"/>
                  <a:gd name="T31" fmla="*/ 74 h 76"/>
                  <a:gd name="T32" fmla="*/ 24 w 49"/>
                  <a:gd name="T33" fmla="*/ 76 h 76"/>
                  <a:gd name="T34" fmla="*/ 29 w 49"/>
                  <a:gd name="T35" fmla="*/ 74 h 76"/>
                  <a:gd name="T36" fmla="*/ 33 w 49"/>
                  <a:gd name="T37" fmla="*/ 72 h 76"/>
                  <a:gd name="T38" fmla="*/ 37 w 49"/>
                  <a:gd name="T39" fmla="*/ 69 h 76"/>
                  <a:gd name="T40" fmla="*/ 41 w 49"/>
                  <a:gd name="T41" fmla="*/ 65 h 76"/>
                  <a:gd name="T42" fmla="*/ 45 w 49"/>
                  <a:gd name="T43" fmla="*/ 59 h 76"/>
                  <a:gd name="T44" fmla="*/ 47 w 49"/>
                  <a:gd name="T45" fmla="*/ 52 h 76"/>
                  <a:gd name="T46" fmla="*/ 49 w 49"/>
                  <a:gd name="T47" fmla="*/ 46 h 76"/>
                  <a:gd name="T48" fmla="*/ 49 w 49"/>
                  <a:gd name="T49" fmla="*/ 38 h 76"/>
                  <a:gd name="T50" fmla="*/ 49 w 49"/>
                  <a:gd name="T51" fmla="*/ 31 h 76"/>
                  <a:gd name="T52" fmla="*/ 47 w 49"/>
                  <a:gd name="T53" fmla="*/ 23 h 76"/>
                  <a:gd name="T54" fmla="*/ 45 w 49"/>
                  <a:gd name="T55" fmla="*/ 16 h 76"/>
                  <a:gd name="T56" fmla="*/ 41 w 49"/>
                  <a:gd name="T57" fmla="*/ 10 h 76"/>
                  <a:gd name="T58" fmla="*/ 37 w 49"/>
                  <a:gd name="T59" fmla="*/ 6 h 76"/>
                  <a:gd name="T60" fmla="*/ 33 w 49"/>
                  <a:gd name="T61" fmla="*/ 2 h 76"/>
                  <a:gd name="T62" fmla="*/ 29 w 49"/>
                  <a:gd name="T63" fmla="*/ 0 h 76"/>
                  <a:gd name="T64" fmla="*/ 24 w 49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"/>
                  <a:gd name="T100" fmla="*/ 0 h 76"/>
                  <a:gd name="T101" fmla="*/ 49 w 49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" h="76">
                    <a:moveTo>
                      <a:pt x="24" y="0"/>
                    </a:moveTo>
                    <a:lnTo>
                      <a:pt x="20" y="0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4" y="16"/>
                    </a:lnTo>
                    <a:lnTo>
                      <a:pt x="2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4" y="59"/>
                    </a:lnTo>
                    <a:lnTo>
                      <a:pt x="6" y="65"/>
                    </a:lnTo>
                    <a:lnTo>
                      <a:pt x="10" y="69"/>
                    </a:lnTo>
                    <a:lnTo>
                      <a:pt x="14" y="72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9" y="74"/>
                    </a:lnTo>
                    <a:lnTo>
                      <a:pt x="33" y="72"/>
                    </a:lnTo>
                    <a:lnTo>
                      <a:pt x="37" y="69"/>
                    </a:lnTo>
                    <a:lnTo>
                      <a:pt x="41" y="65"/>
                    </a:lnTo>
                    <a:lnTo>
                      <a:pt x="45" y="59"/>
                    </a:lnTo>
                    <a:lnTo>
                      <a:pt x="47" y="52"/>
                    </a:lnTo>
                    <a:lnTo>
                      <a:pt x="49" y="46"/>
                    </a:lnTo>
                    <a:lnTo>
                      <a:pt x="49" y="38"/>
                    </a:lnTo>
                    <a:lnTo>
                      <a:pt x="49" y="31"/>
                    </a:lnTo>
                    <a:lnTo>
                      <a:pt x="47" y="23"/>
                    </a:lnTo>
                    <a:lnTo>
                      <a:pt x="45" y="16"/>
                    </a:lnTo>
                    <a:lnTo>
                      <a:pt x="41" y="10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7230" name="Group 145"/>
            <p:cNvGrpSpPr>
              <a:grpSpLocks/>
            </p:cNvGrpSpPr>
            <p:nvPr/>
          </p:nvGrpSpPr>
          <p:grpSpPr bwMode="auto">
            <a:xfrm>
              <a:off x="3878" y="476"/>
              <a:ext cx="348" cy="50"/>
              <a:chOff x="1172" y="2054"/>
              <a:chExt cx="348" cy="50"/>
            </a:xfrm>
          </p:grpSpPr>
          <p:sp>
            <p:nvSpPr>
              <p:cNvPr id="7234" name="Freeform 146"/>
              <p:cNvSpPr>
                <a:spLocks/>
              </p:cNvSpPr>
              <p:nvPr/>
            </p:nvSpPr>
            <p:spPr bwMode="auto">
              <a:xfrm>
                <a:off x="1172" y="2054"/>
                <a:ext cx="348" cy="50"/>
              </a:xfrm>
              <a:custGeom>
                <a:avLst/>
                <a:gdLst>
                  <a:gd name="T0" fmla="*/ 0 w 348"/>
                  <a:gd name="T1" fmla="*/ 20 h 50"/>
                  <a:gd name="T2" fmla="*/ 0 w 348"/>
                  <a:gd name="T3" fmla="*/ 0 h 50"/>
                  <a:gd name="T4" fmla="*/ 348 w 348"/>
                  <a:gd name="T5" fmla="*/ 20 h 50"/>
                  <a:gd name="T6" fmla="*/ 348 w 348"/>
                  <a:gd name="T7" fmla="*/ 50 h 50"/>
                  <a:gd name="T8" fmla="*/ 0 w 348"/>
                  <a:gd name="T9" fmla="*/ 2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8"/>
                  <a:gd name="T16" fmla="*/ 0 h 50"/>
                  <a:gd name="T17" fmla="*/ 348 w 34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8" h="50">
                    <a:moveTo>
                      <a:pt x="0" y="20"/>
                    </a:moveTo>
                    <a:lnTo>
                      <a:pt x="0" y="0"/>
                    </a:lnTo>
                    <a:lnTo>
                      <a:pt x="348" y="20"/>
                    </a:lnTo>
                    <a:lnTo>
                      <a:pt x="348" y="5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35" name="Freeform 147"/>
              <p:cNvSpPr>
                <a:spLocks/>
              </p:cNvSpPr>
              <p:nvPr/>
            </p:nvSpPr>
            <p:spPr bwMode="auto">
              <a:xfrm>
                <a:off x="1172" y="2054"/>
                <a:ext cx="348" cy="50"/>
              </a:xfrm>
              <a:custGeom>
                <a:avLst/>
                <a:gdLst>
                  <a:gd name="T0" fmla="*/ 0 w 348"/>
                  <a:gd name="T1" fmla="*/ 20 h 50"/>
                  <a:gd name="T2" fmla="*/ 0 w 348"/>
                  <a:gd name="T3" fmla="*/ 0 h 50"/>
                  <a:gd name="T4" fmla="*/ 348 w 348"/>
                  <a:gd name="T5" fmla="*/ 20 h 50"/>
                  <a:gd name="T6" fmla="*/ 348 w 348"/>
                  <a:gd name="T7" fmla="*/ 50 h 50"/>
                  <a:gd name="T8" fmla="*/ 0 w 348"/>
                  <a:gd name="T9" fmla="*/ 2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8"/>
                  <a:gd name="T16" fmla="*/ 0 h 50"/>
                  <a:gd name="T17" fmla="*/ 348 w 34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8" h="50">
                    <a:moveTo>
                      <a:pt x="0" y="20"/>
                    </a:moveTo>
                    <a:lnTo>
                      <a:pt x="0" y="0"/>
                    </a:lnTo>
                    <a:lnTo>
                      <a:pt x="348" y="20"/>
                    </a:lnTo>
                    <a:lnTo>
                      <a:pt x="348" y="5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36" name="Freeform 148"/>
              <p:cNvSpPr>
                <a:spLocks/>
              </p:cNvSpPr>
              <p:nvPr/>
            </p:nvSpPr>
            <p:spPr bwMode="auto">
              <a:xfrm>
                <a:off x="1172" y="2054"/>
                <a:ext cx="348" cy="50"/>
              </a:xfrm>
              <a:custGeom>
                <a:avLst/>
                <a:gdLst>
                  <a:gd name="T0" fmla="*/ 0 w 348"/>
                  <a:gd name="T1" fmla="*/ 20 h 50"/>
                  <a:gd name="T2" fmla="*/ 0 w 348"/>
                  <a:gd name="T3" fmla="*/ 0 h 50"/>
                  <a:gd name="T4" fmla="*/ 348 w 348"/>
                  <a:gd name="T5" fmla="*/ 20 h 50"/>
                  <a:gd name="T6" fmla="*/ 348 w 348"/>
                  <a:gd name="T7" fmla="*/ 50 h 50"/>
                  <a:gd name="T8" fmla="*/ 0 w 348"/>
                  <a:gd name="T9" fmla="*/ 2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8"/>
                  <a:gd name="T16" fmla="*/ 0 h 50"/>
                  <a:gd name="T17" fmla="*/ 348 w 34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8" h="50">
                    <a:moveTo>
                      <a:pt x="0" y="20"/>
                    </a:moveTo>
                    <a:lnTo>
                      <a:pt x="0" y="0"/>
                    </a:lnTo>
                    <a:lnTo>
                      <a:pt x="348" y="20"/>
                    </a:lnTo>
                    <a:lnTo>
                      <a:pt x="348" y="5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45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37" name="Freeform 149"/>
              <p:cNvSpPr>
                <a:spLocks/>
              </p:cNvSpPr>
              <p:nvPr/>
            </p:nvSpPr>
            <p:spPr bwMode="auto">
              <a:xfrm>
                <a:off x="1172" y="2054"/>
                <a:ext cx="348" cy="50"/>
              </a:xfrm>
              <a:custGeom>
                <a:avLst/>
                <a:gdLst>
                  <a:gd name="T0" fmla="*/ 0 w 348"/>
                  <a:gd name="T1" fmla="*/ 20 h 50"/>
                  <a:gd name="T2" fmla="*/ 0 w 348"/>
                  <a:gd name="T3" fmla="*/ 0 h 50"/>
                  <a:gd name="T4" fmla="*/ 348 w 348"/>
                  <a:gd name="T5" fmla="*/ 20 h 50"/>
                  <a:gd name="T6" fmla="*/ 348 w 348"/>
                  <a:gd name="T7" fmla="*/ 50 h 50"/>
                  <a:gd name="T8" fmla="*/ 0 w 348"/>
                  <a:gd name="T9" fmla="*/ 2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8"/>
                  <a:gd name="T16" fmla="*/ 0 h 50"/>
                  <a:gd name="T17" fmla="*/ 348 w 34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8" h="50">
                    <a:moveTo>
                      <a:pt x="0" y="20"/>
                    </a:moveTo>
                    <a:lnTo>
                      <a:pt x="0" y="0"/>
                    </a:lnTo>
                    <a:lnTo>
                      <a:pt x="348" y="20"/>
                    </a:lnTo>
                    <a:lnTo>
                      <a:pt x="348" y="5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7231" name="Group 150"/>
            <p:cNvGrpSpPr>
              <a:grpSpLocks/>
            </p:cNvGrpSpPr>
            <p:nvPr/>
          </p:nvGrpSpPr>
          <p:grpSpPr bwMode="auto">
            <a:xfrm>
              <a:off x="5778" y="502"/>
              <a:ext cx="368" cy="70"/>
              <a:chOff x="2365" y="2084"/>
              <a:chExt cx="368" cy="70"/>
            </a:xfrm>
          </p:grpSpPr>
          <p:sp>
            <p:nvSpPr>
              <p:cNvPr id="7232" name="Freeform 151"/>
              <p:cNvSpPr>
                <a:spLocks/>
              </p:cNvSpPr>
              <p:nvPr/>
            </p:nvSpPr>
            <p:spPr bwMode="auto">
              <a:xfrm>
                <a:off x="2365" y="2084"/>
                <a:ext cx="368" cy="70"/>
              </a:xfrm>
              <a:custGeom>
                <a:avLst/>
                <a:gdLst>
                  <a:gd name="T0" fmla="*/ 0 w 368"/>
                  <a:gd name="T1" fmla="*/ 20 h 70"/>
                  <a:gd name="T2" fmla="*/ 0 w 368"/>
                  <a:gd name="T3" fmla="*/ 70 h 70"/>
                  <a:gd name="T4" fmla="*/ 368 w 368"/>
                  <a:gd name="T5" fmla="*/ 30 h 70"/>
                  <a:gd name="T6" fmla="*/ 368 w 368"/>
                  <a:gd name="T7" fmla="*/ 0 h 70"/>
                  <a:gd name="T8" fmla="*/ 0 w 368"/>
                  <a:gd name="T9" fmla="*/ 2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70"/>
                  <a:gd name="T17" fmla="*/ 368 w 36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70">
                    <a:moveTo>
                      <a:pt x="0" y="20"/>
                    </a:moveTo>
                    <a:lnTo>
                      <a:pt x="0" y="70"/>
                    </a:lnTo>
                    <a:lnTo>
                      <a:pt x="368" y="30"/>
                    </a:lnTo>
                    <a:lnTo>
                      <a:pt x="368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450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7233" name="Freeform 152"/>
              <p:cNvSpPr>
                <a:spLocks/>
              </p:cNvSpPr>
              <p:nvPr/>
            </p:nvSpPr>
            <p:spPr bwMode="auto">
              <a:xfrm>
                <a:off x="2365" y="2084"/>
                <a:ext cx="368" cy="70"/>
              </a:xfrm>
              <a:custGeom>
                <a:avLst/>
                <a:gdLst>
                  <a:gd name="T0" fmla="*/ 0 w 368"/>
                  <a:gd name="T1" fmla="*/ 20 h 70"/>
                  <a:gd name="T2" fmla="*/ 0 w 368"/>
                  <a:gd name="T3" fmla="*/ 70 h 70"/>
                  <a:gd name="T4" fmla="*/ 368 w 368"/>
                  <a:gd name="T5" fmla="*/ 30 h 70"/>
                  <a:gd name="T6" fmla="*/ 368 w 368"/>
                  <a:gd name="T7" fmla="*/ 0 h 70"/>
                  <a:gd name="T8" fmla="*/ 0 w 368"/>
                  <a:gd name="T9" fmla="*/ 2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70"/>
                  <a:gd name="T17" fmla="*/ 368 w 368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70">
                    <a:moveTo>
                      <a:pt x="0" y="20"/>
                    </a:moveTo>
                    <a:lnTo>
                      <a:pt x="0" y="70"/>
                    </a:lnTo>
                    <a:lnTo>
                      <a:pt x="368" y="30"/>
                    </a:lnTo>
                    <a:lnTo>
                      <a:pt x="368" y="0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11" name="Group 156"/>
          <p:cNvGrpSpPr>
            <a:grpSpLocks noChangeAspect="1"/>
          </p:cNvGrpSpPr>
          <p:nvPr/>
        </p:nvGrpSpPr>
        <p:grpSpPr bwMode="auto">
          <a:xfrm rot="-2414078">
            <a:off x="6113464" y="3101976"/>
            <a:ext cx="3608387" cy="830263"/>
            <a:chOff x="657" y="1525"/>
            <a:chExt cx="2273" cy="523"/>
          </a:xfrm>
        </p:grpSpPr>
        <p:sp>
          <p:nvSpPr>
            <p:cNvPr id="7204" name="AutoShape 157"/>
            <p:cNvSpPr>
              <a:spLocks noChangeAspect="1" noChangeArrowheads="1" noTextEdit="1"/>
            </p:cNvSpPr>
            <p:nvPr/>
          </p:nvSpPr>
          <p:spPr bwMode="auto">
            <a:xfrm>
              <a:off x="657" y="1525"/>
              <a:ext cx="227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5" name="Freeform 158"/>
            <p:cNvSpPr>
              <a:spLocks/>
            </p:cNvSpPr>
            <p:nvPr/>
          </p:nvSpPr>
          <p:spPr bwMode="auto">
            <a:xfrm>
              <a:off x="1956" y="1887"/>
              <a:ext cx="99" cy="106"/>
            </a:xfrm>
            <a:custGeom>
              <a:avLst/>
              <a:gdLst>
                <a:gd name="T0" fmla="*/ 27 w 99"/>
                <a:gd name="T1" fmla="*/ 0 h 106"/>
                <a:gd name="T2" fmla="*/ 97 w 99"/>
                <a:gd name="T3" fmla="*/ 81 h 106"/>
                <a:gd name="T4" fmla="*/ 99 w 99"/>
                <a:gd name="T5" fmla="*/ 106 h 106"/>
                <a:gd name="T6" fmla="*/ 0 w 99"/>
                <a:gd name="T7" fmla="*/ 0 h 106"/>
                <a:gd name="T8" fmla="*/ 27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27" y="0"/>
                  </a:moveTo>
                  <a:lnTo>
                    <a:pt x="97" y="81"/>
                  </a:lnTo>
                  <a:lnTo>
                    <a:pt x="99" y="106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6" name="Freeform 159"/>
            <p:cNvSpPr>
              <a:spLocks/>
            </p:cNvSpPr>
            <p:nvPr/>
          </p:nvSpPr>
          <p:spPr bwMode="auto">
            <a:xfrm>
              <a:off x="1956" y="1887"/>
              <a:ext cx="99" cy="106"/>
            </a:xfrm>
            <a:custGeom>
              <a:avLst/>
              <a:gdLst>
                <a:gd name="T0" fmla="*/ 27 w 99"/>
                <a:gd name="T1" fmla="*/ 0 h 106"/>
                <a:gd name="T2" fmla="*/ 97 w 99"/>
                <a:gd name="T3" fmla="*/ 81 h 106"/>
                <a:gd name="T4" fmla="*/ 99 w 99"/>
                <a:gd name="T5" fmla="*/ 106 h 106"/>
                <a:gd name="T6" fmla="*/ 0 w 99"/>
                <a:gd name="T7" fmla="*/ 0 h 106"/>
                <a:gd name="T8" fmla="*/ 27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27" y="0"/>
                  </a:moveTo>
                  <a:lnTo>
                    <a:pt x="97" y="81"/>
                  </a:lnTo>
                  <a:lnTo>
                    <a:pt x="99" y="106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7" name="Freeform 160"/>
            <p:cNvSpPr>
              <a:spLocks/>
            </p:cNvSpPr>
            <p:nvPr/>
          </p:nvSpPr>
          <p:spPr bwMode="auto">
            <a:xfrm>
              <a:off x="1575" y="1533"/>
              <a:ext cx="437" cy="428"/>
            </a:xfrm>
            <a:custGeom>
              <a:avLst/>
              <a:gdLst>
                <a:gd name="T0" fmla="*/ 174 w 437"/>
                <a:gd name="T1" fmla="*/ 3 h 428"/>
                <a:gd name="T2" fmla="*/ 131 w 437"/>
                <a:gd name="T3" fmla="*/ 17 h 428"/>
                <a:gd name="T4" fmla="*/ 95 w 437"/>
                <a:gd name="T5" fmla="*/ 37 h 428"/>
                <a:gd name="T6" fmla="*/ 62 w 437"/>
                <a:gd name="T7" fmla="*/ 64 h 428"/>
                <a:gd name="T8" fmla="*/ 37 w 437"/>
                <a:gd name="T9" fmla="*/ 96 h 428"/>
                <a:gd name="T10" fmla="*/ 17 w 437"/>
                <a:gd name="T11" fmla="*/ 132 h 428"/>
                <a:gd name="T12" fmla="*/ 4 w 437"/>
                <a:gd name="T13" fmla="*/ 172 h 428"/>
                <a:gd name="T14" fmla="*/ 0 w 437"/>
                <a:gd name="T15" fmla="*/ 214 h 428"/>
                <a:gd name="T16" fmla="*/ 4 w 437"/>
                <a:gd name="T17" fmla="*/ 257 h 428"/>
                <a:gd name="T18" fmla="*/ 17 w 437"/>
                <a:gd name="T19" fmla="*/ 299 h 428"/>
                <a:gd name="T20" fmla="*/ 38 w 437"/>
                <a:gd name="T21" fmla="*/ 335 h 428"/>
                <a:gd name="T22" fmla="*/ 66 w 437"/>
                <a:gd name="T23" fmla="*/ 367 h 428"/>
                <a:gd name="T24" fmla="*/ 98 w 437"/>
                <a:gd name="T25" fmla="*/ 392 h 428"/>
                <a:gd name="T26" fmla="*/ 135 w 437"/>
                <a:gd name="T27" fmla="*/ 411 h 428"/>
                <a:gd name="T28" fmla="*/ 176 w 437"/>
                <a:gd name="T29" fmla="*/ 424 h 428"/>
                <a:gd name="T30" fmla="*/ 220 w 437"/>
                <a:gd name="T31" fmla="*/ 428 h 428"/>
                <a:gd name="T32" fmla="*/ 263 w 437"/>
                <a:gd name="T33" fmla="*/ 422 h 428"/>
                <a:gd name="T34" fmla="*/ 306 w 437"/>
                <a:gd name="T35" fmla="*/ 411 h 428"/>
                <a:gd name="T36" fmla="*/ 342 w 437"/>
                <a:gd name="T37" fmla="*/ 390 h 428"/>
                <a:gd name="T38" fmla="*/ 375 w 437"/>
                <a:gd name="T39" fmla="*/ 363 h 428"/>
                <a:gd name="T40" fmla="*/ 400 w 437"/>
                <a:gd name="T41" fmla="*/ 331 h 428"/>
                <a:gd name="T42" fmla="*/ 422 w 437"/>
                <a:gd name="T43" fmla="*/ 295 h 428"/>
                <a:gd name="T44" fmla="*/ 433 w 437"/>
                <a:gd name="T45" fmla="*/ 255 h 428"/>
                <a:gd name="T46" fmla="*/ 437 w 437"/>
                <a:gd name="T47" fmla="*/ 212 h 428"/>
                <a:gd name="T48" fmla="*/ 433 w 437"/>
                <a:gd name="T49" fmla="*/ 168 h 428"/>
                <a:gd name="T50" fmla="*/ 420 w 437"/>
                <a:gd name="T51" fmla="*/ 128 h 428"/>
                <a:gd name="T52" fmla="*/ 399 w 437"/>
                <a:gd name="T53" fmla="*/ 92 h 428"/>
                <a:gd name="T54" fmla="*/ 371 w 437"/>
                <a:gd name="T55" fmla="*/ 60 h 428"/>
                <a:gd name="T56" fmla="*/ 339 w 437"/>
                <a:gd name="T57" fmla="*/ 36 h 428"/>
                <a:gd name="T58" fmla="*/ 302 w 437"/>
                <a:gd name="T59" fmla="*/ 15 h 428"/>
                <a:gd name="T60" fmla="*/ 261 w 437"/>
                <a:gd name="T61" fmla="*/ 3 h 428"/>
                <a:gd name="T62" fmla="*/ 219 w 437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7"/>
                <a:gd name="T97" fmla="*/ 0 h 428"/>
                <a:gd name="T98" fmla="*/ 437 w 437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7" h="428">
                  <a:moveTo>
                    <a:pt x="195" y="1"/>
                  </a:moveTo>
                  <a:lnTo>
                    <a:pt x="174" y="3"/>
                  </a:lnTo>
                  <a:lnTo>
                    <a:pt x="153" y="9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7" y="51"/>
                  </a:lnTo>
                  <a:lnTo>
                    <a:pt x="62" y="64"/>
                  </a:lnTo>
                  <a:lnTo>
                    <a:pt x="48" y="79"/>
                  </a:lnTo>
                  <a:lnTo>
                    <a:pt x="37" y="96"/>
                  </a:lnTo>
                  <a:lnTo>
                    <a:pt x="25" y="113"/>
                  </a:lnTo>
                  <a:lnTo>
                    <a:pt x="17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2" y="193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7"/>
                  </a:lnTo>
                  <a:lnTo>
                    <a:pt x="9" y="278"/>
                  </a:lnTo>
                  <a:lnTo>
                    <a:pt x="17" y="299"/>
                  </a:lnTo>
                  <a:lnTo>
                    <a:pt x="27" y="318"/>
                  </a:lnTo>
                  <a:lnTo>
                    <a:pt x="38" y="335"/>
                  </a:lnTo>
                  <a:lnTo>
                    <a:pt x="52" y="352"/>
                  </a:lnTo>
                  <a:lnTo>
                    <a:pt x="66" y="367"/>
                  </a:lnTo>
                  <a:lnTo>
                    <a:pt x="81" y="380"/>
                  </a:lnTo>
                  <a:lnTo>
                    <a:pt x="98" y="392"/>
                  </a:lnTo>
                  <a:lnTo>
                    <a:pt x="116" y="403"/>
                  </a:lnTo>
                  <a:lnTo>
                    <a:pt x="135" y="411"/>
                  </a:lnTo>
                  <a:lnTo>
                    <a:pt x="155" y="418"/>
                  </a:lnTo>
                  <a:lnTo>
                    <a:pt x="176" y="424"/>
                  </a:lnTo>
                  <a:lnTo>
                    <a:pt x="197" y="426"/>
                  </a:lnTo>
                  <a:lnTo>
                    <a:pt x="220" y="428"/>
                  </a:lnTo>
                  <a:lnTo>
                    <a:pt x="242" y="426"/>
                  </a:lnTo>
                  <a:lnTo>
                    <a:pt x="263" y="422"/>
                  </a:lnTo>
                  <a:lnTo>
                    <a:pt x="284" y="416"/>
                  </a:lnTo>
                  <a:lnTo>
                    <a:pt x="306" y="411"/>
                  </a:lnTo>
                  <a:lnTo>
                    <a:pt x="325" y="401"/>
                  </a:lnTo>
                  <a:lnTo>
                    <a:pt x="342" y="390"/>
                  </a:lnTo>
                  <a:lnTo>
                    <a:pt x="360" y="377"/>
                  </a:lnTo>
                  <a:lnTo>
                    <a:pt x="375" y="363"/>
                  </a:lnTo>
                  <a:lnTo>
                    <a:pt x="389" y="348"/>
                  </a:lnTo>
                  <a:lnTo>
                    <a:pt x="400" y="331"/>
                  </a:lnTo>
                  <a:lnTo>
                    <a:pt x="412" y="314"/>
                  </a:lnTo>
                  <a:lnTo>
                    <a:pt x="422" y="295"/>
                  </a:lnTo>
                  <a:lnTo>
                    <a:pt x="428" y="274"/>
                  </a:lnTo>
                  <a:lnTo>
                    <a:pt x="433" y="255"/>
                  </a:lnTo>
                  <a:lnTo>
                    <a:pt x="437" y="235"/>
                  </a:lnTo>
                  <a:lnTo>
                    <a:pt x="437" y="212"/>
                  </a:lnTo>
                  <a:lnTo>
                    <a:pt x="435" y="191"/>
                  </a:lnTo>
                  <a:lnTo>
                    <a:pt x="433" y="168"/>
                  </a:lnTo>
                  <a:lnTo>
                    <a:pt x="428" y="149"/>
                  </a:lnTo>
                  <a:lnTo>
                    <a:pt x="420" y="128"/>
                  </a:lnTo>
                  <a:lnTo>
                    <a:pt x="410" y="109"/>
                  </a:lnTo>
                  <a:lnTo>
                    <a:pt x="399" y="92"/>
                  </a:lnTo>
                  <a:lnTo>
                    <a:pt x="385" y="75"/>
                  </a:lnTo>
                  <a:lnTo>
                    <a:pt x="371" y="60"/>
                  </a:lnTo>
                  <a:lnTo>
                    <a:pt x="356" y="47"/>
                  </a:lnTo>
                  <a:lnTo>
                    <a:pt x="339" y="36"/>
                  </a:lnTo>
                  <a:lnTo>
                    <a:pt x="321" y="24"/>
                  </a:lnTo>
                  <a:lnTo>
                    <a:pt x="302" y="15"/>
                  </a:lnTo>
                  <a:lnTo>
                    <a:pt x="282" y="9"/>
                  </a:lnTo>
                  <a:lnTo>
                    <a:pt x="261" y="3"/>
                  </a:lnTo>
                  <a:lnTo>
                    <a:pt x="240" y="0"/>
                  </a:lnTo>
                  <a:lnTo>
                    <a:pt x="219" y="0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8" name="Freeform 161"/>
            <p:cNvSpPr>
              <a:spLocks/>
            </p:cNvSpPr>
            <p:nvPr/>
          </p:nvSpPr>
          <p:spPr bwMode="auto">
            <a:xfrm>
              <a:off x="1575" y="1533"/>
              <a:ext cx="437" cy="428"/>
            </a:xfrm>
            <a:custGeom>
              <a:avLst/>
              <a:gdLst>
                <a:gd name="T0" fmla="*/ 174 w 437"/>
                <a:gd name="T1" fmla="*/ 3 h 428"/>
                <a:gd name="T2" fmla="*/ 131 w 437"/>
                <a:gd name="T3" fmla="*/ 17 h 428"/>
                <a:gd name="T4" fmla="*/ 95 w 437"/>
                <a:gd name="T5" fmla="*/ 37 h 428"/>
                <a:gd name="T6" fmla="*/ 62 w 437"/>
                <a:gd name="T7" fmla="*/ 64 h 428"/>
                <a:gd name="T8" fmla="*/ 37 w 437"/>
                <a:gd name="T9" fmla="*/ 96 h 428"/>
                <a:gd name="T10" fmla="*/ 17 w 437"/>
                <a:gd name="T11" fmla="*/ 132 h 428"/>
                <a:gd name="T12" fmla="*/ 4 w 437"/>
                <a:gd name="T13" fmla="*/ 172 h 428"/>
                <a:gd name="T14" fmla="*/ 0 w 437"/>
                <a:gd name="T15" fmla="*/ 214 h 428"/>
                <a:gd name="T16" fmla="*/ 4 w 437"/>
                <a:gd name="T17" fmla="*/ 257 h 428"/>
                <a:gd name="T18" fmla="*/ 17 w 437"/>
                <a:gd name="T19" fmla="*/ 299 h 428"/>
                <a:gd name="T20" fmla="*/ 38 w 437"/>
                <a:gd name="T21" fmla="*/ 335 h 428"/>
                <a:gd name="T22" fmla="*/ 66 w 437"/>
                <a:gd name="T23" fmla="*/ 367 h 428"/>
                <a:gd name="T24" fmla="*/ 98 w 437"/>
                <a:gd name="T25" fmla="*/ 392 h 428"/>
                <a:gd name="T26" fmla="*/ 135 w 437"/>
                <a:gd name="T27" fmla="*/ 411 h 428"/>
                <a:gd name="T28" fmla="*/ 176 w 437"/>
                <a:gd name="T29" fmla="*/ 424 h 428"/>
                <a:gd name="T30" fmla="*/ 220 w 437"/>
                <a:gd name="T31" fmla="*/ 428 h 428"/>
                <a:gd name="T32" fmla="*/ 263 w 437"/>
                <a:gd name="T33" fmla="*/ 422 h 428"/>
                <a:gd name="T34" fmla="*/ 306 w 437"/>
                <a:gd name="T35" fmla="*/ 411 h 428"/>
                <a:gd name="T36" fmla="*/ 342 w 437"/>
                <a:gd name="T37" fmla="*/ 390 h 428"/>
                <a:gd name="T38" fmla="*/ 375 w 437"/>
                <a:gd name="T39" fmla="*/ 363 h 428"/>
                <a:gd name="T40" fmla="*/ 400 w 437"/>
                <a:gd name="T41" fmla="*/ 331 h 428"/>
                <a:gd name="T42" fmla="*/ 422 w 437"/>
                <a:gd name="T43" fmla="*/ 295 h 428"/>
                <a:gd name="T44" fmla="*/ 433 w 437"/>
                <a:gd name="T45" fmla="*/ 255 h 428"/>
                <a:gd name="T46" fmla="*/ 437 w 437"/>
                <a:gd name="T47" fmla="*/ 212 h 428"/>
                <a:gd name="T48" fmla="*/ 433 w 437"/>
                <a:gd name="T49" fmla="*/ 168 h 428"/>
                <a:gd name="T50" fmla="*/ 420 w 437"/>
                <a:gd name="T51" fmla="*/ 128 h 428"/>
                <a:gd name="T52" fmla="*/ 399 w 437"/>
                <a:gd name="T53" fmla="*/ 92 h 428"/>
                <a:gd name="T54" fmla="*/ 371 w 437"/>
                <a:gd name="T55" fmla="*/ 60 h 428"/>
                <a:gd name="T56" fmla="*/ 339 w 437"/>
                <a:gd name="T57" fmla="*/ 36 h 428"/>
                <a:gd name="T58" fmla="*/ 302 w 437"/>
                <a:gd name="T59" fmla="*/ 15 h 428"/>
                <a:gd name="T60" fmla="*/ 261 w 437"/>
                <a:gd name="T61" fmla="*/ 3 h 428"/>
                <a:gd name="T62" fmla="*/ 219 w 437"/>
                <a:gd name="T63" fmla="*/ 0 h 4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7"/>
                <a:gd name="T97" fmla="*/ 0 h 428"/>
                <a:gd name="T98" fmla="*/ 437 w 437"/>
                <a:gd name="T99" fmla="*/ 428 h 4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7" h="428">
                  <a:moveTo>
                    <a:pt x="195" y="1"/>
                  </a:moveTo>
                  <a:lnTo>
                    <a:pt x="174" y="3"/>
                  </a:lnTo>
                  <a:lnTo>
                    <a:pt x="153" y="9"/>
                  </a:lnTo>
                  <a:lnTo>
                    <a:pt x="131" y="17"/>
                  </a:lnTo>
                  <a:lnTo>
                    <a:pt x="112" y="26"/>
                  </a:lnTo>
                  <a:lnTo>
                    <a:pt x="95" y="37"/>
                  </a:lnTo>
                  <a:lnTo>
                    <a:pt x="77" y="51"/>
                  </a:lnTo>
                  <a:lnTo>
                    <a:pt x="62" y="64"/>
                  </a:lnTo>
                  <a:lnTo>
                    <a:pt x="48" y="79"/>
                  </a:lnTo>
                  <a:lnTo>
                    <a:pt x="37" y="96"/>
                  </a:lnTo>
                  <a:lnTo>
                    <a:pt x="25" y="113"/>
                  </a:lnTo>
                  <a:lnTo>
                    <a:pt x="17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2" y="193"/>
                  </a:lnTo>
                  <a:lnTo>
                    <a:pt x="0" y="214"/>
                  </a:lnTo>
                  <a:lnTo>
                    <a:pt x="2" y="236"/>
                  </a:lnTo>
                  <a:lnTo>
                    <a:pt x="4" y="257"/>
                  </a:lnTo>
                  <a:lnTo>
                    <a:pt x="9" y="278"/>
                  </a:lnTo>
                  <a:lnTo>
                    <a:pt x="17" y="299"/>
                  </a:lnTo>
                  <a:lnTo>
                    <a:pt x="27" y="318"/>
                  </a:lnTo>
                  <a:lnTo>
                    <a:pt x="38" y="335"/>
                  </a:lnTo>
                  <a:lnTo>
                    <a:pt x="52" y="352"/>
                  </a:lnTo>
                  <a:lnTo>
                    <a:pt x="66" y="367"/>
                  </a:lnTo>
                  <a:lnTo>
                    <a:pt x="81" y="380"/>
                  </a:lnTo>
                  <a:lnTo>
                    <a:pt x="98" y="392"/>
                  </a:lnTo>
                  <a:lnTo>
                    <a:pt x="116" y="403"/>
                  </a:lnTo>
                  <a:lnTo>
                    <a:pt x="135" y="411"/>
                  </a:lnTo>
                  <a:lnTo>
                    <a:pt x="155" y="418"/>
                  </a:lnTo>
                  <a:lnTo>
                    <a:pt x="176" y="424"/>
                  </a:lnTo>
                  <a:lnTo>
                    <a:pt x="197" y="426"/>
                  </a:lnTo>
                  <a:lnTo>
                    <a:pt x="220" y="428"/>
                  </a:lnTo>
                  <a:lnTo>
                    <a:pt x="242" y="426"/>
                  </a:lnTo>
                  <a:lnTo>
                    <a:pt x="263" y="422"/>
                  </a:lnTo>
                  <a:lnTo>
                    <a:pt x="284" y="416"/>
                  </a:lnTo>
                  <a:lnTo>
                    <a:pt x="306" y="411"/>
                  </a:lnTo>
                  <a:lnTo>
                    <a:pt x="325" y="401"/>
                  </a:lnTo>
                  <a:lnTo>
                    <a:pt x="342" y="390"/>
                  </a:lnTo>
                  <a:lnTo>
                    <a:pt x="360" y="377"/>
                  </a:lnTo>
                  <a:lnTo>
                    <a:pt x="375" y="363"/>
                  </a:lnTo>
                  <a:lnTo>
                    <a:pt x="389" y="348"/>
                  </a:lnTo>
                  <a:lnTo>
                    <a:pt x="400" y="331"/>
                  </a:lnTo>
                  <a:lnTo>
                    <a:pt x="412" y="314"/>
                  </a:lnTo>
                  <a:lnTo>
                    <a:pt x="422" y="295"/>
                  </a:lnTo>
                  <a:lnTo>
                    <a:pt x="428" y="274"/>
                  </a:lnTo>
                  <a:lnTo>
                    <a:pt x="433" y="255"/>
                  </a:lnTo>
                  <a:lnTo>
                    <a:pt x="437" y="235"/>
                  </a:lnTo>
                  <a:lnTo>
                    <a:pt x="437" y="212"/>
                  </a:lnTo>
                  <a:lnTo>
                    <a:pt x="435" y="191"/>
                  </a:lnTo>
                  <a:lnTo>
                    <a:pt x="433" y="168"/>
                  </a:lnTo>
                  <a:lnTo>
                    <a:pt x="428" y="149"/>
                  </a:lnTo>
                  <a:lnTo>
                    <a:pt x="420" y="128"/>
                  </a:lnTo>
                  <a:lnTo>
                    <a:pt x="410" y="109"/>
                  </a:lnTo>
                  <a:lnTo>
                    <a:pt x="399" y="92"/>
                  </a:lnTo>
                  <a:lnTo>
                    <a:pt x="385" y="75"/>
                  </a:lnTo>
                  <a:lnTo>
                    <a:pt x="371" y="60"/>
                  </a:lnTo>
                  <a:lnTo>
                    <a:pt x="356" y="47"/>
                  </a:lnTo>
                  <a:lnTo>
                    <a:pt x="339" y="36"/>
                  </a:lnTo>
                  <a:lnTo>
                    <a:pt x="321" y="24"/>
                  </a:lnTo>
                  <a:lnTo>
                    <a:pt x="302" y="15"/>
                  </a:lnTo>
                  <a:lnTo>
                    <a:pt x="282" y="9"/>
                  </a:lnTo>
                  <a:lnTo>
                    <a:pt x="261" y="3"/>
                  </a:lnTo>
                  <a:lnTo>
                    <a:pt x="240" y="0"/>
                  </a:lnTo>
                  <a:lnTo>
                    <a:pt x="219" y="0"/>
                  </a:lnTo>
                  <a:lnTo>
                    <a:pt x="195" y="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9" name="Freeform 162"/>
            <p:cNvSpPr>
              <a:spLocks/>
            </p:cNvSpPr>
            <p:nvPr/>
          </p:nvSpPr>
          <p:spPr bwMode="auto">
            <a:xfrm>
              <a:off x="1540" y="1887"/>
              <a:ext cx="99" cy="106"/>
            </a:xfrm>
            <a:custGeom>
              <a:avLst/>
              <a:gdLst>
                <a:gd name="T0" fmla="*/ 70 w 99"/>
                <a:gd name="T1" fmla="*/ 0 h 106"/>
                <a:gd name="T2" fmla="*/ 2 w 99"/>
                <a:gd name="T3" fmla="*/ 81 h 106"/>
                <a:gd name="T4" fmla="*/ 0 w 99"/>
                <a:gd name="T5" fmla="*/ 106 h 106"/>
                <a:gd name="T6" fmla="*/ 99 w 99"/>
                <a:gd name="T7" fmla="*/ 0 h 106"/>
                <a:gd name="T8" fmla="*/ 7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70" y="0"/>
                  </a:moveTo>
                  <a:lnTo>
                    <a:pt x="2" y="81"/>
                  </a:lnTo>
                  <a:lnTo>
                    <a:pt x="0" y="106"/>
                  </a:lnTo>
                  <a:lnTo>
                    <a:pt x="99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0" name="Freeform 163"/>
            <p:cNvSpPr>
              <a:spLocks/>
            </p:cNvSpPr>
            <p:nvPr/>
          </p:nvSpPr>
          <p:spPr bwMode="auto">
            <a:xfrm>
              <a:off x="1540" y="1887"/>
              <a:ext cx="99" cy="106"/>
            </a:xfrm>
            <a:custGeom>
              <a:avLst/>
              <a:gdLst>
                <a:gd name="T0" fmla="*/ 70 w 99"/>
                <a:gd name="T1" fmla="*/ 0 h 106"/>
                <a:gd name="T2" fmla="*/ 2 w 99"/>
                <a:gd name="T3" fmla="*/ 81 h 106"/>
                <a:gd name="T4" fmla="*/ 0 w 99"/>
                <a:gd name="T5" fmla="*/ 106 h 106"/>
                <a:gd name="T6" fmla="*/ 99 w 99"/>
                <a:gd name="T7" fmla="*/ 0 h 106"/>
                <a:gd name="T8" fmla="*/ 70 w 99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6"/>
                <a:gd name="T17" fmla="*/ 99 w 99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6">
                  <a:moveTo>
                    <a:pt x="70" y="0"/>
                  </a:moveTo>
                  <a:lnTo>
                    <a:pt x="2" y="81"/>
                  </a:lnTo>
                  <a:lnTo>
                    <a:pt x="0" y="106"/>
                  </a:lnTo>
                  <a:lnTo>
                    <a:pt x="99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1" name="Freeform 164"/>
            <p:cNvSpPr>
              <a:spLocks/>
            </p:cNvSpPr>
            <p:nvPr/>
          </p:nvSpPr>
          <p:spPr bwMode="auto">
            <a:xfrm>
              <a:off x="657" y="1804"/>
              <a:ext cx="2273" cy="121"/>
            </a:xfrm>
            <a:custGeom>
              <a:avLst/>
              <a:gdLst>
                <a:gd name="T0" fmla="*/ 2273 w 2273"/>
                <a:gd name="T1" fmla="*/ 24 h 121"/>
                <a:gd name="T2" fmla="*/ 2273 w 2273"/>
                <a:gd name="T3" fmla="*/ 0 h 121"/>
                <a:gd name="T4" fmla="*/ 1255 w 2273"/>
                <a:gd name="T5" fmla="*/ 47 h 121"/>
                <a:gd name="T6" fmla="*/ 1018 w 2273"/>
                <a:gd name="T7" fmla="*/ 47 h 121"/>
                <a:gd name="T8" fmla="*/ 0 w 2273"/>
                <a:gd name="T9" fmla="*/ 1 h 121"/>
                <a:gd name="T10" fmla="*/ 0 w 2273"/>
                <a:gd name="T11" fmla="*/ 24 h 121"/>
                <a:gd name="T12" fmla="*/ 1078 w 2273"/>
                <a:gd name="T13" fmla="*/ 121 h 121"/>
                <a:gd name="T14" fmla="*/ 1193 w 2273"/>
                <a:gd name="T15" fmla="*/ 121 h 121"/>
                <a:gd name="T16" fmla="*/ 2273 w 2273"/>
                <a:gd name="T17" fmla="*/ 24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3"/>
                <a:gd name="T28" fmla="*/ 0 h 121"/>
                <a:gd name="T29" fmla="*/ 2273 w 2273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3" h="121">
                  <a:moveTo>
                    <a:pt x="2273" y="24"/>
                  </a:moveTo>
                  <a:lnTo>
                    <a:pt x="2273" y="0"/>
                  </a:lnTo>
                  <a:lnTo>
                    <a:pt x="1255" y="47"/>
                  </a:lnTo>
                  <a:lnTo>
                    <a:pt x="1018" y="47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078" y="121"/>
                  </a:lnTo>
                  <a:lnTo>
                    <a:pt x="1193" y="121"/>
                  </a:lnTo>
                  <a:lnTo>
                    <a:pt x="2273" y="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2" name="Freeform 165"/>
            <p:cNvSpPr>
              <a:spLocks/>
            </p:cNvSpPr>
            <p:nvPr/>
          </p:nvSpPr>
          <p:spPr bwMode="auto">
            <a:xfrm>
              <a:off x="657" y="1804"/>
              <a:ext cx="2273" cy="121"/>
            </a:xfrm>
            <a:custGeom>
              <a:avLst/>
              <a:gdLst>
                <a:gd name="T0" fmla="*/ 2273 w 2273"/>
                <a:gd name="T1" fmla="*/ 24 h 121"/>
                <a:gd name="T2" fmla="*/ 2273 w 2273"/>
                <a:gd name="T3" fmla="*/ 0 h 121"/>
                <a:gd name="T4" fmla="*/ 1255 w 2273"/>
                <a:gd name="T5" fmla="*/ 47 h 121"/>
                <a:gd name="T6" fmla="*/ 1018 w 2273"/>
                <a:gd name="T7" fmla="*/ 47 h 121"/>
                <a:gd name="T8" fmla="*/ 0 w 2273"/>
                <a:gd name="T9" fmla="*/ 1 h 121"/>
                <a:gd name="T10" fmla="*/ 0 w 2273"/>
                <a:gd name="T11" fmla="*/ 24 h 121"/>
                <a:gd name="T12" fmla="*/ 1078 w 2273"/>
                <a:gd name="T13" fmla="*/ 121 h 121"/>
                <a:gd name="T14" fmla="*/ 1193 w 2273"/>
                <a:gd name="T15" fmla="*/ 121 h 121"/>
                <a:gd name="T16" fmla="*/ 2273 w 2273"/>
                <a:gd name="T17" fmla="*/ 24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3"/>
                <a:gd name="T28" fmla="*/ 0 h 121"/>
                <a:gd name="T29" fmla="*/ 2273 w 2273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3" h="121">
                  <a:moveTo>
                    <a:pt x="2273" y="24"/>
                  </a:moveTo>
                  <a:lnTo>
                    <a:pt x="2273" y="0"/>
                  </a:lnTo>
                  <a:lnTo>
                    <a:pt x="1255" y="47"/>
                  </a:lnTo>
                  <a:lnTo>
                    <a:pt x="1018" y="47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078" y="121"/>
                  </a:lnTo>
                  <a:lnTo>
                    <a:pt x="1193" y="121"/>
                  </a:lnTo>
                  <a:lnTo>
                    <a:pt x="2273" y="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3" name="Freeform 166"/>
            <p:cNvSpPr>
              <a:spLocks/>
            </p:cNvSpPr>
            <p:nvPr/>
          </p:nvSpPr>
          <p:spPr bwMode="auto">
            <a:xfrm>
              <a:off x="1675" y="1631"/>
              <a:ext cx="237" cy="294"/>
            </a:xfrm>
            <a:custGeom>
              <a:avLst/>
              <a:gdLst>
                <a:gd name="T0" fmla="*/ 142 w 237"/>
                <a:gd name="T1" fmla="*/ 0 h 294"/>
                <a:gd name="T2" fmla="*/ 95 w 237"/>
                <a:gd name="T3" fmla="*/ 0 h 294"/>
                <a:gd name="T4" fmla="*/ 76 w 237"/>
                <a:gd name="T5" fmla="*/ 2 h 294"/>
                <a:gd name="T6" fmla="*/ 58 w 237"/>
                <a:gd name="T7" fmla="*/ 6 h 294"/>
                <a:gd name="T8" fmla="*/ 43 w 237"/>
                <a:gd name="T9" fmla="*/ 13 h 294"/>
                <a:gd name="T10" fmla="*/ 29 w 237"/>
                <a:gd name="T11" fmla="*/ 23 h 294"/>
                <a:gd name="T12" fmla="*/ 18 w 237"/>
                <a:gd name="T13" fmla="*/ 34 h 294"/>
                <a:gd name="T14" fmla="*/ 8 w 237"/>
                <a:gd name="T15" fmla="*/ 47 h 294"/>
                <a:gd name="T16" fmla="*/ 2 w 237"/>
                <a:gd name="T17" fmla="*/ 61 h 294"/>
                <a:gd name="T18" fmla="*/ 0 w 237"/>
                <a:gd name="T19" fmla="*/ 78 h 294"/>
                <a:gd name="T20" fmla="*/ 0 w 237"/>
                <a:gd name="T21" fmla="*/ 218 h 294"/>
                <a:gd name="T22" fmla="*/ 2 w 237"/>
                <a:gd name="T23" fmla="*/ 233 h 294"/>
                <a:gd name="T24" fmla="*/ 8 w 237"/>
                <a:gd name="T25" fmla="*/ 246 h 294"/>
                <a:gd name="T26" fmla="*/ 18 w 237"/>
                <a:gd name="T27" fmla="*/ 260 h 294"/>
                <a:gd name="T28" fmla="*/ 29 w 237"/>
                <a:gd name="T29" fmla="*/ 271 h 294"/>
                <a:gd name="T30" fmla="*/ 43 w 237"/>
                <a:gd name="T31" fmla="*/ 281 h 294"/>
                <a:gd name="T32" fmla="*/ 58 w 237"/>
                <a:gd name="T33" fmla="*/ 288 h 294"/>
                <a:gd name="T34" fmla="*/ 76 w 237"/>
                <a:gd name="T35" fmla="*/ 292 h 294"/>
                <a:gd name="T36" fmla="*/ 95 w 237"/>
                <a:gd name="T37" fmla="*/ 294 h 294"/>
                <a:gd name="T38" fmla="*/ 142 w 237"/>
                <a:gd name="T39" fmla="*/ 294 h 294"/>
                <a:gd name="T40" fmla="*/ 161 w 237"/>
                <a:gd name="T41" fmla="*/ 292 h 294"/>
                <a:gd name="T42" fmla="*/ 179 w 237"/>
                <a:gd name="T43" fmla="*/ 288 h 294"/>
                <a:gd name="T44" fmla="*/ 194 w 237"/>
                <a:gd name="T45" fmla="*/ 281 h 294"/>
                <a:gd name="T46" fmla="*/ 208 w 237"/>
                <a:gd name="T47" fmla="*/ 271 h 294"/>
                <a:gd name="T48" fmla="*/ 219 w 237"/>
                <a:gd name="T49" fmla="*/ 260 h 294"/>
                <a:gd name="T50" fmla="*/ 229 w 237"/>
                <a:gd name="T51" fmla="*/ 246 h 294"/>
                <a:gd name="T52" fmla="*/ 235 w 237"/>
                <a:gd name="T53" fmla="*/ 233 h 294"/>
                <a:gd name="T54" fmla="*/ 237 w 237"/>
                <a:gd name="T55" fmla="*/ 218 h 294"/>
                <a:gd name="T56" fmla="*/ 237 w 237"/>
                <a:gd name="T57" fmla="*/ 78 h 294"/>
                <a:gd name="T58" fmla="*/ 235 w 237"/>
                <a:gd name="T59" fmla="*/ 61 h 294"/>
                <a:gd name="T60" fmla="*/ 229 w 237"/>
                <a:gd name="T61" fmla="*/ 47 h 294"/>
                <a:gd name="T62" fmla="*/ 219 w 237"/>
                <a:gd name="T63" fmla="*/ 34 h 294"/>
                <a:gd name="T64" fmla="*/ 208 w 237"/>
                <a:gd name="T65" fmla="*/ 23 h 294"/>
                <a:gd name="T66" fmla="*/ 194 w 237"/>
                <a:gd name="T67" fmla="*/ 13 h 294"/>
                <a:gd name="T68" fmla="*/ 179 w 237"/>
                <a:gd name="T69" fmla="*/ 6 h 294"/>
                <a:gd name="T70" fmla="*/ 161 w 237"/>
                <a:gd name="T71" fmla="*/ 2 h 294"/>
                <a:gd name="T72" fmla="*/ 142 w 237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294"/>
                <a:gd name="T113" fmla="*/ 237 w 237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294">
                  <a:moveTo>
                    <a:pt x="142" y="0"/>
                  </a:moveTo>
                  <a:lnTo>
                    <a:pt x="95" y="0"/>
                  </a:lnTo>
                  <a:lnTo>
                    <a:pt x="76" y="2"/>
                  </a:lnTo>
                  <a:lnTo>
                    <a:pt x="58" y="6"/>
                  </a:lnTo>
                  <a:lnTo>
                    <a:pt x="43" y="13"/>
                  </a:lnTo>
                  <a:lnTo>
                    <a:pt x="29" y="23"/>
                  </a:lnTo>
                  <a:lnTo>
                    <a:pt x="18" y="34"/>
                  </a:lnTo>
                  <a:lnTo>
                    <a:pt x="8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8" y="246"/>
                  </a:lnTo>
                  <a:lnTo>
                    <a:pt x="18" y="260"/>
                  </a:lnTo>
                  <a:lnTo>
                    <a:pt x="29" y="271"/>
                  </a:lnTo>
                  <a:lnTo>
                    <a:pt x="43" y="281"/>
                  </a:lnTo>
                  <a:lnTo>
                    <a:pt x="58" y="288"/>
                  </a:lnTo>
                  <a:lnTo>
                    <a:pt x="76" y="292"/>
                  </a:lnTo>
                  <a:lnTo>
                    <a:pt x="95" y="294"/>
                  </a:lnTo>
                  <a:lnTo>
                    <a:pt x="142" y="294"/>
                  </a:lnTo>
                  <a:lnTo>
                    <a:pt x="161" y="292"/>
                  </a:lnTo>
                  <a:lnTo>
                    <a:pt x="179" y="288"/>
                  </a:lnTo>
                  <a:lnTo>
                    <a:pt x="194" y="281"/>
                  </a:lnTo>
                  <a:lnTo>
                    <a:pt x="208" y="271"/>
                  </a:lnTo>
                  <a:lnTo>
                    <a:pt x="219" y="260"/>
                  </a:lnTo>
                  <a:lnTo>
                    <a:pt x="229" y="246"/>
                  </a:lnTo>
                  <a:lnTo>
                    <a:pt x="235" y="233"/>
                  </a:lnTo>
                  <a:lnTo>
                    <a:pt x="237" y="218"/>
                  </a:lnTo>
                  <a:lnTo>
                    <a:pt x="237" y="78"/>
                  </a:lnTo>
                  <a:lnTo>
                    <a:pt x="235" y="61"/>
                  </a:lnTo>
                  <a:lnTo>
                    <a:pt x="229" y="47"/>
                  </a:lnTo>
                  <a:lnTo>
                    <a:pt x="219" y="34"/>
                  </a:lnTo>
                  <a:lnTo>
                    <a:pt x="208" y="23"/>
                  </a:lnTo>
                  <a:lnTo>
                    <a:pt x="194" y="13"/>
                  </a:lnTo>
                  <a:lnTo>
                    <a:pt x="179" y="6"/>
                  </a:lnTo>
                  <a:lnTo>
                    <a:pt x="161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4" name="Freeform 167"/>
            <p:cNvSpPr>
              <a:spLocks/>
            </p:cNvSpPr>
            <p:nvPr/>
          </p:nvSpPr>
          <p:spPr bwMode="auto">
            <a:xfrm>
              <a:off x="1675" y="1631"/>
              <a:ext cx="237" cy="294"/>
            </a:xfrm>
            <a:custGeom>
              <a:avLst/>
              <a:gdLst>
                <a:gd name="T0" fmla="*/ 142 w 237"/>
                <a:gd name="T1" fmla="*/ 0 h 294"/>
                <a:gd name="T2" fmla="*/ 95 w 237"/>
                <a:gd name="T3" fmla="*/ 0 h 294"/>
                <a:gd name="T4" fmla="*/ 76 w 237"/>
                <a:gd name="T5" fmla="*/ 2 h 294"/>
                <a:gd name="T6" fmla="*/ 58 w 237"/>
                <a:gd name="T7" fmla="*/ 6 h 294"/>
                <a:gd name="T8" fmla="*/ 43 w 237"/>
                <a:gd name="T9" fmla="*/ 13 h 294"/>
                <a:gd name="T10" fmla="*/ 29 w 237"/>
                <a:gd name="T11" fmla="*/ 23 h 294"/>
                <a:gd name="T12" fmla="*/ 18 w 237"/>
                <a:gd name="T13" fmla="*/ 34 h 294"/>
                <a:gd name="T14" fmla="*/ 8 w 237"/>
                <a:gd name="T15" fmla="*/ 47 h 294"/>
                <a:gd name="T16" fmla="*/ 2 w 237"/>
                <a:gd name="T17" fmla="*/ 61 h 294"/>
                <a:gd name="T18" fmla="*/ 0 w 237"/>
                <a:gd name="T19" fmla="*/ 78 h 294"/>
                <a:gd name="T20" fmla="*/ 0 w 237"/>
                <a:gd name="T21" fmla="*/ 218 h 294"/>
                <a:gd name="T22" fmla="*/ 2 w 237"/>
                <a:gd name="T23" fmla="*/ 233 h 294"/>
                <a:gd name="T24" fmla="*/ 8 w 237"/>
                <a:gd name="T25" fmla="*/ 246 h 294"/>
                <a:gd name="T26" fmla="*/ 18 w 237"/>
                <a:gd name="T27" fmla="*/ 260 h 294"/>
                <a:gd name="T28" fmla="*/ 29 w 237"/>
                <a:gd name="T29" fmla="*/ 271 h 294"/>
                <a:gd name="T30" fmla="*/ 43 w 237"/>
                <a:gd name="T31" fmla="*/ 281 h 294"/>
                <a:gd name="T32" fmla="*/ 58 w 237"/>
                <a:gd name="T33" fmla="*/ 288 h 294"/>
                <a:gd name="T34" fmla="*/ 76 w 237"/>
                <a:gd name="T35" fmla="*/ 292 h 294"/>
                <a:gd name="T36" fmla="*/ 95 w 237"/>
                <a:gd name="T37" fmla="*/ 294 h 294"/>
                <a:gd name="T38" fmla="*/ 142 w 237"/>
                <a:gd name="T39" fmla="*/ 294 h 294"/>
                <a:gd name="T40" fmla="*/ 161 w 237"/>
                <a:gd name="T41" fmla="*/ 292 h 294"/>
                <a:gd name="T42" fmla="*/ 179 w 237"/>
                <a:gd name="T43" fmla="*/ 288 h 294"/>
                <a:gd name="T44" fmla="*/ 194 w 237"/>
                <a:gd name="T45" fmla="*/ 281 h 294"/>
                <a:gd name="T46" fmla="*/ 208 w 237"/>
                <a:gd name="T47" fmla="*/ 271 h 294"/>
                <a:gd name="T48" fmla="*/ 219 w 237"/>
                <a:gd name="T49" fmla="*/ 260 h 294"/>
                <a:gd name="T50" fmla="*/ 229 w 237"/>
                <a:gd name="T51" fmla="*/ 246 h 294"/>
                <a:gd name="T52" fmla="*/ 235 w 237"/>
                <a:gd name="T53" fmla="*/ 233 h 294"/>
                <a:gd name="T54" fmla="*/ 237 w 237"/>
                <a:gd name="T55" fmla="*/ 218 h 294"/>
                <a:gd name="T56" fmla="*/ 237 w 237"/>
                <a:gd name="T57" fmla="*/ 78 h 294"/>
                <a:gd name="T58" fmla="*/ 235 w 237"/>
                <a:gd name="T59" fmla="*/ 61 h 294"/>
                <a:gd name="T60" fmla="*/ 229 w 237"/>
                <a:gd name="T61" fmla="*/ 47 h 294"/>
                <a:gd name="T62" fmla="*/ 219 w 237"/>
                <a:gd name="T63" fmla="*/ 34 h 294"/>
                <a:gd name="T64" fmla="*/ 208 w 237"/>
                <a:gd name="T65" fmla="*/ 23 h 294"/>
                <a:gd name="T66" fmla="*/ 194 w 237"/>
                <a:gd name="T67" fmla="*/ 13 h 294"/>
                <a:gd name="T68" fmla="*/ 179 w 237"/>
                <a:gd name="T69" fmla="*/ 6 h 294"/>
                <a:gd name="T70" fmla="*/ 161 w 237"/>
                <a:gd name="T71" fmla="*/ 2 h 294"/>
                <a:gd name="T72" fmla="*/ 142 w 237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7"/>
                <a:gd name="T112" fmla="*/ 0 h 294"/>
                <a:gd name="T113" fmla="*/ 237 w 237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7" h="294">
                  <a:moveTo>
                    <a:pt x="142" y="0"/>
                  </a:moveTo>
                  <a:lnTo>
                    <a:pt x="95" y="0"/>
                  </a:lnTo>
                  <a:lnTo>
                    <a:pt x="76" y="2"/>
                  </a:lnTo>
                  <a:lnTo>
                    <a:pt x="58" y="6"/>
                  </a:lnTo>
                  <a:lnTo>
                    <a:pt x="43" y="13"/>
                  </a:lnTo>
                  <a:lnTo>
                    <a:pt x="29" y="23"/>
                  </a:lnTo>
                  <a:lnTo>
                    <a:pt x="18" y="34"/>
                  </a:lnTo>
                  <a:lnTo>
                    <a:pt x="8" y="47"/>
                  </a:lnTo>
                  <a:lnTo>
                    <a:pt x="2" y="61"/>
                  </a:lnTo>
                  <a:lnTo>
                    <a:pt x="0" y="78"/>
                  </a:lnTo>
                  <a:lnTo>
                    <a:pt x="0" y="218"/>
                  </a:lnTo>
                  <a:lnTo>
                    <a:pt x="2" y="233"/>
                  </a:lnTo>
                  <a:lnTo>
                    <a:pt x="8" y="246"/>
                  </a:lnTo>
                  <a:lnTo>
                    <a:pt x="18" y="260"/>
                  </a:lnTo>
                  <a:lnTo>
                    <a:pt x="29" y="271"/>
                  </a:lnTo>
                  <a:lnTo>
                    <a:pt x="43" y="281"/>
                  </a:lnTo>
                  <a:lnTo>
                    <a:pt x="58" y="288"/>
                  </a:lnTo>
                  <a:lnTo>
                    <a:pt x="76" y="292"/>
                  </a:lnTo>
                  <a:lnTo>
                    <a:pt x="95" y="294"/>
                  </a:lnTo>
                  <a:lnTo>
                    <a:pt x="142" y="294"/>
                  </a:lnTo>
                  <a:lnTo>
                    <a:pt x="161" y="292"/>
                  </a:lnTo>
                  <a:lnTo>
                    <a:pt x="179" y="288"/>
                  </a:lnTo>
                  <a:lnTo>
                    <a:pt x="194" y="281"/>
                  </a:lnTo>
                  <a:lnTo>
                    <a:pt x="208" y="271"/>
                  </a:lnTo>
                  <a:lnTo>
                    <a:pt x="219" y="260"/>
                  </a:lnTo>
                  <a:lnTo>
                    <a:pt x="229" y="246"/>
                  </a:lnTo>
                  <a:lnTo>
                    <a:pt x="235" y="233"/>
                  </a:lnTo>
                  <a:lnTo>
                    <a:pt x="237" y="218"/>
                  </a:lnTo>
                  <a:lnTo>
                    <a:pt x="237" y="78"/>
                  </a:lnTo>
                  <a:lnTo>
                    <a:pt x="235" y="61"/>
                  </a:lnTo>
                  <a:lnTo>
                    <a:pt x="229" y="47"/>
                  </a:lnTo>
                  <a:lnTo>
                    <a:pt x="219" y="34"/>
                  </a:lnTo>
                  <a:lnTo>
                    <a:pt x="208" y="23"/>
                  </a:lnTo>
                  <a:lnTo>
                    <a:pt x="194" y="13"/>
                  </a:lnTo>
                  <a:lnTo>
                    <a:pt x="179" y="6"/>
                  </a:lnTo>
                  <a:lnTo>
                    <a:pt x="161" y="2"/>
                  </a:lnTo>
                  <a:lnTo>
                    <a:pt x="1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5" name="Freeform 168"/>
            <p:cNvSpPr>
              <a:spLocks/>
            </p:cNvSpPr>
            <p:nvPr/>
          </p:nvSpPr>
          <p:spPr bwMode="auto">
            <a:xfrm>
              <a:off x="1685" y="1637"/>
              <a:ext cx="215" cy="136"/>
            </a:xfrm>
            <a:custGeom>
              <a:avLst/>
              <a:gdLst>
                <a:gd name="T0" fmla="*/ 0 w 215"/>
                <a:gd name="T1" fmla="*/ 113 h 136"/>
                <a:gd name="T2" fmla="*/ 0 w 215"/>
                <a:gd name="T3" fmla="*/ 100 h 136"/>
                <a:gd name="T4" fmla="*/ 0 w 215"/>
                <a:gd name="T5" fmla="*/ 87 h 136"/>
                <a:gd name="T6" fmla="*/ 2 w 215"/>
                <a:gd name="T7" fmla="*/ 76 h 136"/>
                <a:gd name="T8" fmla="*/ 6 w 215"/>
                <a:gd name="T9" fmla="*/ 64 h 136"/>
                <a:gd name="T10" fmla="*/ 12 w 215"/>
                <a:gd name="T11" fmla="*/ 55 h 136"/>
                <a:gd name="T12" fmla="*/ 16 w 215"/>
                <a:gd name="T13" fmla="*/ 45 h 136"/>
                <a:gd name="T14" fmla="*/ 23 w 215"/>
                <a:gd name="T15" fmla="*/ 38 h 136"/>
                <a:gd name="T16" fmla="*/ 31 w 215"/>
                <a:gd name="T17" fmla="*/ 30 h 136"/>
                <a:gd name="T18" fmla="*/ 47 w 215"/>
                <a:gd name="T19" fmla="*/ 17 h 136"/>
                <a:gd name="T20" fmla="*/ 66 w 215"/>
                <a:gd name="T21" fmla="*/ 7 h 136"/>
                <a:gd name="T22" fmla="*/ 85 w 215"/>
                <a:gd name="T23" fmla="*/ 2 h 136"/>
                <a:gd name="T24" fmla="*/ 107 w 215"/>
                <a:gd name="T25" fmla="*/ 0 h 136"/>
                <a:gd name="T26" fmla="*/ 128 w 215"/>
                <a:gd name="T27" fmla="*/ 2 h 136"/>
                <a:gd name="T28" fmla="*/ 149 w 215"/>
                <a:gd name="T29" fmla="*/ 7 h 136"/>
                <a:gd name="T30" fmla="*/ 169 w 215"/>
                <a:gd name="T31" fmla="*/ 17 h 136"/>
                <a:gd name="T32" fmla="*/ 184 w 215"/>
                <a:gd name="T33" fmla="*/ 28 h 136"/>
                <a:gd name="T34" fmla="*/ 192 w 215"/>
                <a:gd name="T35" fmla="*/ 36 h 136"/>
                <a:gd name="T36" fmla="*/ 198 w 215"/>
                <a:gd name="T37" fmla="*/ 43 h 136"/>
                <a:gd name="T38" fmla="*/ 203 w 215"/>
                <a:gd name="T39" fmla="*/ 53 h 136"/>
                <a:gd name="T40" fmla="*/ 207 w 215"/>
                <a:gd name="T41" fmla="*/ 64 h 136"/>
                <a:gd name="T42" fmla="*/ 211 w 215"/>
                <a:gd name="T43" fmla="*/ 76 h 136"/>
                <a:gd name="T44" fmla="*/ 213 w 215"/>
                <a:gd name="T45" fmla="*/ 87 h 136"/>
                <a:gd name="T46" fmla="*/ 215 w 215"/>
                <a:gd name="T47" fmla="*/ 100 h 136"/>
                <a:gd name="T48" fmla="*/ 213 w 215"/>
                <a:gd name="T49" fmla="*/ 113 h 136"/>
                <a:gd name="T50" fmla="*/ 190 w 215"/>
                <a:gd name="T51" fmla="*/ 123 h 136"/>
                <a:gd name="T52" fmla="*/ 165 w 215"/>
                <a:gd name="T53" fmla="*/ 131 h 136"/>
                <a:gd name="T54" fmla="*/ 136 w 215"/>
                <a:gd name="T55" fmla="*/ 134 h 136"/>
                <a:gd name="T56" fmla="*/ 107 w 215"/>
                <a:gd name="T57" fmla="*/ 136 h 136"/>
                <a:gd name="T58" fmla="*/ 78 w 215"/>
                <a:gd name="T59" fmla="*/ 134 h 136"/>
                <a:gd name="T60" fmla="*/ 50 w 215"/>
                <a:gd name="T61" fmla="*/ 131 h 136"/>
                <a:gd name="T62" fmla="*/ 23 w 215"/>
                <a:gd name="T63" fmla="*/ 123 h 136"/>
                <a:gd name="T64" fmla="*/ 0 w 215"/>
                <a:gd name="T65" fmla="*/ 113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36"/>
                <a:gd name="T101" fmla="*/ 215 w 215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36">
                  <a:moveTo>
                    <a:pt x="0" y="113"/>
                  </a:moveTo>
                  <a:lnTo>
                    <a:pt x="0" y="100"/>
                  </a:lnTo>
                  <a:lnTo>
                    <a:pt x="0" y="87"/>
                  </a:lnTo>
                  <a:lnTo>
                    <a:pt x="2" y="76"/>
                  </a:lnTo>
                  <a:lnTo>
                    <a:pt x="6" y="64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47" y="17"/>
                  </a:lnTo>
                  <a:lnTo>
                    <a:pt x="66" y="7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9" y="7"/>
                  </a:lnTo>
                  <a:lnTo>
                    <a:pt x="169" y="17"/>
                  </a:lnTo>
                  <a:lnTo>
                    <a:pt x="184" y="28"/>
                  </a:lnTo>
                  <a:lnTo>
                    <a:pt x="192" y="36"/>
                  </a:lnTo>
                  <a:lnTo>
                    <a:pt x="198" y="43"/>
                  </a:lnTo>
                  <a:lnTo>
                    <a:pt x="203" y="53"/>
                  </a:lnTo>
                  <a:lnTo>
                    <a:pt x="207" y="64"/>
                  </a:lnTo>
                  <a:lnTo>
                    <a:pt x="211" y="76"/>
                  </a:lnTo>
                  <a:lnTo>
                    <a:pt x="213" y="87"/>
                  </a:lnTo>
                  <a:lnTo>
                    <a:pt x="215" y="100"/>
                  </a:lnTo>
                  <a:lnTo>
                    <a:pt x="213" y="113"/>
                  </a:lnTo>
                  <a:lnTo>
                    <a:pt x="190" y="123"/>
                  </a:lnTo>
                  <a:lnTo>
                    <a:pt x="165" y="131"/>
                  </a:lnTo>
                  <a:lnTo>
                    <a:pt x="136" y="134"/>
                  </a:lnTo>
                  <a:lnTo>
                    <a:pt x="107" y="136"/>
                  </a:lnTo>
                  <a:lnTo>
                    <a:pt x="78" y="134"/>
                  </a:lnTo>
                  <a:lnTo>
                    <a:pt x="50" y="131"/>
                  </a:lnTo>
                  <a:lnTo>
                    <a:pt x="23" y="12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6" name="Freeform 169"/>
            <p:cNvSpPr>
              <a:spLocks/>
            </p:cNvSpPr>
            <p:nvPr/>
          </p:nvSpPr>
          <p:spPr bwMode="auto">
            <a:xfrm>
              <a:off x="1685" y="1637"/>
              <a:ext cx="215" cy="136"/>
            </a:xfrm>
            <a:custGeom>
              <a:avLst/>
              <a:gdLst>
                <a:gd name="T0" fmla="*/ 0 w 215"/>
                <a:gd name="T1" fmla="*/ 113 h 136"/>
                <a:gd name="T2" fmla="*/ 0 w 215"/>
                <a:gd name="T3" fmla="*/ 100 h 136"/>
                <a:gd name="T4" fmla="*/ 0 w 215"/>
                <a:gd name="T5" fmla="*/ 87 h 136"/>
                <a:gd name="T6" fmla="*/ 2 w 215"/>
                <a:gd name="T7" fmla="*/ 76 h 136"/>
                <a:gd name="T8" fmla="*/ 6 w 215"/>
                <a:gd name="T9" fmla="*/ 64 h 136"/>
                <a:gd name="T10" fmla="*/ 12 w 215"/>
                <a:gd name="T11" fmla="*/ 55 h 136"/>
                <a:gd name="T12" fmla="*/ 16 w 215"/>
                <a:gd name="T13" fmla="*/ 45 h 136"/>
                <a:gd name="T14" fmla="*/ 23 w 215"/>
                <a:gd name="T15" fmla="*/ 38 h 136"/>
                <a:gd name="T16" fmla="*/ 31 w 215"/>
                <a:gd name="T17" fmla="*/ 30 h 136"/>
                <a:gd name="T18" fmla="*/ 47 w 215"/>
                <a:gd name="T19" fmla="*/ 17 h 136"/>
                <a:gd name="T20" fmla="*/ 66 w 215"/>
                <a:gd name="T21" fmla="*/ 7 h 136"/>
                <a:gd name="T22" fmla="*/ 85 w 215"/>
                <a:gd name="T23" fmla="*/ 2 h 136"/>
                <a:gd name="T24" fmla="*/ 107 w 215"/>
                <a:gd name="T25" fmla="*/ 0 h 136"/>
                <a:gd name="T26" fmla="*/ 128 w 215"/>
                <a:gd name="T27" fmla="*/ 2 h 136"/>
                <a:gd name="T28" fmla="*/ 149 w 215"/>
                <a:gd name="T29" fmla="*/ 7 h 136"/>
                <a:gd name="T30" fmla="*/ 169 w 215"/>
                <a:gd name="T31" fmla="*/ 17 h 136"/>
                <a:gd name="T32" fmla="*/ 184 w 215"/>
                <a:gd name="T33" fmla="*/ 28 h 136"/>
                <a:gd name="T34" fmla="*/ 192 w 215"/>
                <a:gd name="T35" fmla="*/ 36 h 136"/>
                <a:gd name="T36" fmla="*/ 198 w 215"/>
                <a:gd name="T37" fmla="*/ 43 h 136"/>
                <a:gd name="T38" fmla="*/ 203 w 215"/>
                <a:gd name="T39" fmla="*/ 53 h 136"/>
                <a:gd name="T40" fmla="*/ 207 w 215"/>
                <a:gd name="T41" fmla="*/ 64 h 136"/>
                <a:gd name="T42" fmla="*/ 211 w 215"/>
                <a:gd name="T43" fmla="*/ 76 h 136"/>
                <a:gd name="T44" fmla="*/ 213 w 215"/>
                <a:gd name="T45" fmla="*/ 87 h 136"/>
                <a:gd name="T46" fmla="*/ 215 w 215"/>
                <a:gd name="T47" fmla="*/ 100 h 136"/>
                <a:gd name="T48" fmla="*/ 213 w 215"/>
                <a:gd name="T49" fmla="*/ 113 h 136"/>
                <a:gd name="T50" fmla="*/ 190 w 215"/>
                <a:gd name="T51" fmla="*/ 123 h 136"/>
                <a:gd name="T52" fmla="*/ 165 w 215"/>
                <a:gd name="T53" fmla="*/ 131 h 136"/>
                <a:gd name="T54" fmla="*/ 136 w 215"/>
                <a:gd name="T55" fmla="*/ 134 h 136"/>
                <a:gd name="T56" fmla="*/ 107 w 215"/>
                <a:gd name="T57" fmla="*/ 136 h 136"/>
                <a:gd name="T58" fmla="*/ 78 w 215"/>
                <a:gd name="T59" fmla="*/ 134 h 136"/>
                <a:gd name="T60" fmla="*/ 50 w 215"/>
                <a:gd name="T61" fmla="*/ 131 h 136"/>
                <a:gd name="T62" fmla="*/ 23 w 215"/>
                <a:gd name="T63" fmla="*/ 123 h 136"/>
                <a:gd name="T64" fmla="*/ 0 w 215"/>
                <a:gd name="T65" fmla="*/ 113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5"/>
                <a:gd name="T100" fmla="*/ 0 h 136"/>
                <a:gd name="T101" fmla="*/ 215 w 215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5" h="136">
                  <a:moveTo>
                    <a:pt x="0" y="113"/>
                  </a:moveTo>
                  <a:lnTo>
                    <a:pt x="0" y="100"/>
                  </a:lnTo>
                  <a:lnTo>
                    <a:pt x="0" y="87"/>
                  </a:lnTo>
                  <a:lnTo>
                    <a:pt x="2" y="76"/>
                  </a:lnTo>
                  <a:lnTo>
                    <a:pt x="6" y="64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3" y="38"/>
                  </a:lnTo>
                  <a:lnTo>
                    <a:pt x="31" y="30"/>
                  </a:lnTo>
                  <a:lnTo>
                    <a:pt x="47" y="17"/>
                  </a:lnTo>
                  <a:lnTo>
                    <a:pt x="66" y="7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2"/>
                  </a:lnTo>
                  <a:lnTo>
                    <a:pt x="149" y="7"/>
                  </a:lnTo>
                  <a:lnTo>
                    <a:pt x="169" y="17"/>
                  </a:lnTo>
                  <a:lnTo>
                    <a:pt x="184" y="28"/>
                  </a:lnTo>
                  <a:lnTo>
                    <a:pt x="192" y="36"/>
                  </a:lnTo>
                  <a:lnTo>
                    <a:pt x="198" y="43"/>
                  </a:lnTo>
                  <a:lnTo>
                    <a:pt x="203" y="53"/>
                  </a:lnTo>
                  <a:lnTo>
                    <a:pt x="207" y="64"/>
                  </a:lnTo>
                  <a:lnTo>
                    <a:pt x="211" y="76"/>
                  </a:lnTo>
                  <a:lnTo>
                    <a:pt x="213" y="87"/>
                  </a:lnTo>
                  <a:lnTo>
                    <a:pt x="215" y="100"/>
                  </a:lnTo>
                  <a:lnTo>
                    <a:pt x="213" y="113"/>
                  </a:lnTo>
                  <a:lnTo>
                    <a:pt x="190" y="123"/>
                  </a:lnTo>
                  <a:lnTo>
                    <a:pt x="165" y="131"/>
                  </a:lnTo>
                  <a:lnTo>
                    <a:pt x="136" y="134"/>
                  </a:lnTo>
                  <a:lnTo>
                    <a:pt x="107" y="136"/>
                  </a:lnTo>
                  <a:lnTo>
                    <a:pt x="78" y="134"/>
                  </a:lnTo>
                  <a:lnTo>
                    <a:pt x="50" y="131"/>
                  </a:lnTo>
                  <a:lnTo>
                    <a:pt x="23" y="123"/>
                  </a:lnTo>
                  <a:lnTo>
                    <a:pt x="0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7" name="Freeform 170"/>
            <p:cNvSpPr>
              <a:spLocks/>
            </p:cNvSpPr>
            <p:nvPr/>
          </p:nvSpPr>
          <p:spPr bwMode="auto">
            <a:xfrm>
              <a:off x="1476" y="1552"/>
              <a:ext cx="621" cy="333"/>
            </a:xfrm>
            <a:custGeom>
              <a:avLst/>
              <a:gdLst>
                <a:gd name="T0" fmla="*/ 0 w 621"/>
                <a:gd name="T1" fmla="*/ 3 h 333"/>
                <a:gd name="T2" fmla="*/ 302 w 621"/>
                <a:gd name="T3" fmla="*/ 22 h 333"/>
                <a:gd name="T4" fmla="*/ 306 w 621"/>
                <a:gd name="T5" fmla="*/ 333 h 333"/>
                <a:gd name="T6" fmla="*/ 325 w 621"/>
                <a:gd name="T7" fmla="*/ 333 h 333"/>
                <a:gd name="T8" fmla="*/ 323 w 621"/>
                <a:gd name="T9" fmla="*/ 20 h 333"/>
                <a:gd name="T10" fmla="*/ 621 w 621"/>
                <a:gd name="T11" fmla="*/ 0 h 333"/>
                <a:gd name="T12" fmla="*/ 0 w 621"/>
                <a:gd name="T13" fmla="*/ 3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33"/>
                <a:gd name="T23" fmla="*/ 621 w 621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33">
                  <a:moveTo>
                    <a:pt x="0" y="3"/>
                  </a:moveTo>
                  <a:lnTo>
                    <a:pt x="302" y="22"/>
                  </a:lnTo>
                  <a:lnTo>
                    <a:pt x="306" y="333"/>
                  </a:lnTo>
                  <a:lnTo>
                    <a:pt x="325" y="333"/>
                  </a:lnTo>
                  <a:lnTo>
                    <a:pt x="323" y="20"/>
                  </a:lnTo>
                  <a:lnTo>
                    <a:pt x="6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8" name="Freeform 171"/>
            <p:cNvSpPr>
              <a:spLocks/>
            </p:cNvSpPr>
            <p:nvPr/>
          </p:nvSpPr>
          <p:spPr bwMode="auto">
            <a:xfrm>
              <a:off x="1476" y="1552"/>
              <a:ext cx="621" cy="333"/>
            </a:xfrm>
            <a:custGeom>
              <a:avLst/>
              <a:gdLst>
                <a:gd name="T0" fmla="*/ 0 w 621"/>
                <a:gd name="T1" fmla="*/ 3 h 333"/>
                <a:gd name="T2" fmla="*/ 302 w 621"/>
                <a:gd name="T3" fmla="*/ 22 h 333"/>
                <a:gd name="T4" fmla="*/ 306 w 621"/>
                <a:gd name="T5" fmla="*/ 333 h 333"/>
                <a:gd name="T6" fmla="*/ 325 w 621"/>
                <a:gd name="T7" fmla="*/ 333 h 333"/>
                <a:gd name="T8" fmla="*/ 323 w 621"/>
                <a:gd name="T9" fmla="*/ 20 h 333"/>
                <a:gd name="T10" fmla="*/ 621 w 621"/>
                <a:gd name="T11" fmla="*/ 0 h 333"/>
                <a:gd name="T12" fmla="*/ 0 w 621"/>
                <a:gd name="T13" fmla="*/ 3 h 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333"/>
                <a:gd name="T23" fmla="*/ 621 w 621"/>
                <a:gd name="T24" fmla="*/ 333 h 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333">
                  <a:moveTo>
                    <a:pt x="0" y="3"/>
                  </a:moveTo>
                  <a:lnTo>
                    <a:pt x="302" y="22"/>
                  </a:lnTo>
                  <a:lnTo>
                    <a:pt x="306" y="333"/>
                  </a:lnTo>
                  <a:lnTo>
                    <a:pt x="325" y="333"/>
                  </a:lnTo>
                  <a:lnTo>
                    <a:pt x="323" y="20"/>
                  </a:lnTo>
                  <a:lnTo>
                    <a:pt x="621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19" name="Freeform 172"/>
            <p:cNvSpPr>
              <a:spLocks/>
            </p:cNvSpPr>
            <p:nvPr/>
          </p:nvSpPr>
          <p:spPr bwMode="auto">
            <a:xfrm>
              <a:off x="1733" y="1771"/>
              <a:ext cx="117" cy="154"/>
            </a:xfrm>
            <a:custGeom>
              <a:avLst/>
              <a:gdLst>
                <a:gd name="T0" fmla="*/ 117 w 117"/>
                <a:gd name="T1" fmla="*/ 154 h 154"/>
                <a:gd name="T2" fmla="*/ 61 w 117"/>
                <a:gd name="T3" fmla="*/ 0 h 154"/>
                <a:gd name="T4" fmla="*/ 0 w 117"/>
                <a:gd name="T5" fmla="*/ 150 h 154"/>
                <a:gd name="T6" fmla="*/ 117 w 117"/>
                <a:gd name="T7" fmla="*/ 154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54"/>
                <a:gd name="T14" fmla="*/ 117 w 117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54">
                  <a:moveTo>
                    <a:pt x="117" y="154"/>
                  </a:moveTo>
                  <a:lnTo>
                    <a:pt x="61" y="0"/>
                  </a:lnTo>
                  <a:lnTo>
                    <a:pt x="0" y="150"/>
                  </a:lnTo>
                  <a:lnTo>
                    <a:pt x="117" y="1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0" name="Freeform 173"/>
            <p:cNvSpPr>
              <a:spLocks/>
            </p:cNvSpPr>
            <p:nvPr/>
          </p:nvSpPr>
          <p:spPr bwMode="auto">
            <a:xfrm>
              <a:off x="1733" y="1771"/>
              <a:ext cx="117" cy="154"/>
            </a:xfrm>
            <a:custGeom>
              <a:avLst/>
              <a:gdLst>
                <a:gd name="T0" fmla="*/ 117 w 117"/>
                <a:gd name="T1" fmla="*/ 154 h 154"/>
                <a:gd name="T2" fmla="*/ 61 w 117"/>
                <a:gd name="T3" fmla="*/ 0 h 154"/>
                <a:gd name="T4" fmla="*/ 0 w 117"/>
                <a:gd name="T5" fmla="*/ 150 h 154"/>
                <a:gd name="T6" fmla="*/ 117 w 117"/>
                <a:gd name="T7" fmla="*/ 154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54"/>
                <a:gd name="T14" fmla="*/ 117 w 117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54">
                  <a:moveTo>
                    <a:pt x="117" y="154"/>
                  </a:moveTo>
                  <a:lnTo>
                    <a:pt x="61" y="0"/>
                  </a:lnTo>
                  <a:lnTo>
                    <a:pt x="0" y="150"/>
                  </a:lnTo>
                  <a:lnTo>
                    <a:pt x="117" y="1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1" name="Freeform 174"/>
            <p:cNvSpPr>
              <a:spLocks/>
            </p:cNvSpPr>
            <p:nvPr/>
          </p:nvSpPr>
          <p:spPr bwMode="auto">
            <a:xfrm>
              <a:off x="1788" y="1919"/>
              <a:ext cx="17" cy="38"/>
            </a:xfrm>
            <a:custGeom>
              <a:avLst/>
              <a:gdLst>
                <a:gd name="T0" fmla="*/ 0 w 17"/>
                <a:gd name="T1" fmla="*/ 2 h 38"/>
                <a:gd name="T2" fmla="*/ 0 w 17"/>
                <a:gd name="T3" fmla="*/ 38 h 38"/>
                <a:gd name="T4" fmla="*/ 17 w 17"/>
                <a:gd name="T5" fmla="*/ 38 h 38"/>
                <a:gd name="T6" fmla="*/ 17 w 17"/>
                <a:gd name="T7" fmla="*/ 0 h 38"/>
                <a:gd name="T8" fmla="*/ 0 w 17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2" name="Freeform 175"/>
            <p:cNvSpPr>
              <a:spLocks/>
            </p:cNvSpPr>
            <p:nvPr/>
          </p:nvSpPr>
          <p:spPr bwMode="auto">
            <a:xfrm>
              <a:off x="1788" y="1919"/>
              <a:ext cx="17" cy="38"/>
            </a:xfrm>
            <a:custGeom>
              <a:avLst/>
              <a:gdLst>
                <a:gd name="T0" fmla="*/ 0 w 17"/>
                <a:gd name="T1" fmla="*/ 2 h 38"/>
                <a:gd name="T2" fmla="*/ 0 w 17"/>
                <a:gd name="T3" fmla="*/ 38 h 38"/>
                <a:gd name="T4" fmla="*/ 17 w 17"/>
                <a:gd name="T5" fmla="*/ 38 h 38"/>
                <a:gd name="T6" fmla="*/ 17 w 17"/>
                <a:gd name="T7" fmla="*/ 0 h 38"/>
                <a:gd name="T8" fmla="*/ 0 w 17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0" y="2"/>
                  </a:moveTo>
                  <a:lnTo>
                    <a:pt x="0" y="38"/>
                  </a:lnTo>
                  <a:lnTo>
                    <a:pt x="17" y="38"/>
                  </a:lnTo>
                  <a:lnTo>
                    <a:pt x="17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3" name="Freeform 176"/>
            <p:cNvSpPr>
              <a:spLocks/>
            </p:cNvSpPr>
            <p:nvPr/>
          </p:nvSpPr>
          <p:spPr bwMode="auto">
            <a:xfrm>
              <a:off x="1505" y="1951"/>
              <a:ext cx="48" cy="76"/>
            </a:xfrm>
            <a:custGeom>
              <a:avLst/>
              <a:gdLst>
                <a:gd name="T0" fmla="*/ 23 w 48"/>
                <a:gd name="T1" fmla="*/ 0 h 76"/>
                <a:gd name="T2" fmla="*/ 29 w 48"/>
                <a:gd name="T3" fmla="*/ 0 h 76"/>
                <a:gd name="T4" fmla="*/ 33 w 48"/>
                <a:gd name="T5" fmla="*/ 2 h 76"/>
                <a:gd name="T6" fmla="*/ 37 w 48"/>
                <a:gd name="T7" fmla="*/ 6 h 76"/>
                <a:gd name="T8" fmla="*/ 41 w 48"/>
                <a:gd name="T9" fmla="*/ 10 h 76"/>
                <a:gd name="T10" fmla="*/ 45 w 48"/>
                <a:gd name="T11" fmla="*/ 16 h 76"/>
                <a:gd name="T12" fmla="*/ 46 w 48"/>
                <a:gd name="T13" fmla="*/ 23 h 76"/>
                <a:gd name="T14" fmla="*/ 48 w 48"/>
                <a:gd name="T15" fmla="*/ 31 h 76"/>
                <a:gd name="T16" fmla="*/ 48 w 48"/>
                <a:gd name="T17" fmla="*/ 38 h 76"/>
                <a:gd name="T18" fmla="*/ 48 w 48"/>
                <a:gd name="T19" fmla="*/ 46 h 76"/>
                <a:gd name="T20" fmla="*/ 46 w 48"/>
                <a:gd name="T21" fmla="*/ 52 h 76"/>
                <a:gd name="T22" fmla="*/ 45 w 48"/>
                <a:gd name="T23" fmla="*/ 59 h 76"/>
                <a:gd name="T24" fmla="*/ 41 w 48"/>
                <a:gd name="T25" fmla="*/ 65 h 76"/>
                <a:gd name="T26" fmla="*/ 37 w 48"/>
                <a:gd name="T27" fmla="*/ 69 h 76"/>
                <a:gd name="T28" fmla="*/ 33 w 48"/>
                <a:gd name="T29" fmla="*/ 72 h 76"/>
                <a:gd name="T30" fmla="*/ 29 w 48"/>
                <a:gd name="T31" fmla="*/ 74 h 76"/>
                <a:gd name="T32" fmla="*/ 23 w 48"/>
                <a:gd name="T33" fmla="*/ 76 h 76"/>
                <a:gd name="T34" fmla="*/ 19 w 48"/>
                <a:gd name="T35" fmla="*/ 74 h 76"/>
                <a:gd name="T36" fmla="*/ 14 w 48"/>
                <a:gd name="T37" fmla="*/ 72 h 76"/>
                <a:gd name="T38" fmla="*/ 10 w 48"/>
                <a:gd name="T39" fmla="*/ 69 h 76"/>
                <a:gd name="T40" fmla="*/ 6 w 48"/>
                <a:gd name="T41" fmla="*/ 65 h 76"/>
                <a:gd name="T42" fmla="*/ 4 w 48"/>
                <a:gd name="T43" fmla="*/ 59 h 76"/>
                <a:gd name="T44" fmla="*/ 2 w 48"/>
                <a:gd name="T45" fmla="*/ 52 h 76"/>
                <a:gd name="T46" fmla="*/ 0 w 48"/>
                <a:gd name="T47" fmla="*/ 46 h 76"/>
                <a:gd name="T48" fmla="*/ 0 w 48"/>
                <a:gd name="T49" fmla="*/ 38 h 76"/>
                <a:gd name="T50" fmla="*/ 0 w 48"/>
                <a:gd name="T51" fmla="*/ 31 h 76"/>
                <a:gd name="T52" fmla="*/ 2 w 48"/>
                <a:gd name="T53" fmla="*/ 23 h 76"/>
                <a:gd name="T54" fmla="*/ 4 w 48"/>
                <a:gd name="T55" fmla="*/ 16 h 76"/>
                <a:gd name="T56" fmla="*/ 6 w 48"/>
                <a:gd name="T57" fmla="*/ 10 h 76"/>
                <a:gd name="T58" fmla="*/ 10 w 48"/>
                <a:gd name="T59" fmla="*/ 6 h 76"/>
                <a:gd name="T60" fmla="*/ 14 w 48"/>
                <a:gd name="T61" fmla="*/ 2 h 76"/>
                <a:gd name="T62" fmla="*/ 19 w 48"/>
                <a:gd name="T63" fmla="*/ 0 h 76"/>
                <a:gd name="T64" fmla="*/ 23 w 48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6"/>
                <a:gd name="T101" fmla="*/ 48 w 4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6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8" y="31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2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4" name="Freeform 177"/>
            <p:cNvSpPr>
              <a:spLocks/>
            </p:cNvSpPr>
            <p:nvPr/>
          </p:nvSpPr>
          <p:spPr bwMode="auto">
            <a:xfrm>
              <a:off x="1505" y="1951"/>
              <a:ext cx="48" cy="76"/>
            </a:xfrm>
            <a:custGeom>
              <a:avLst/>
              <a:gdLst>
                <a:gd name="T0" fmla="*/ 23 w 48"/>
                <a:gd name="T1" fmla="*/ 0 h 76"/>
                <a:gd name="T2" fmla="*/ 29 w 48"/>
                <a:gd name="T3" fmla="*/ 0 h 76"/>
                <a:gd name="T4" fmla="*/ 33 w 48"/>
                <a:gd name="T5" fmla="*/ 2 h 76"/>
                <a:gd name="T6" fmla="*/ 37 w 48"/>
                <a:gd name="T7" fmla="*/ 6 h 76"/>
                <a:gd name="T8" fmla="*/ 41 w 48"/>
                <a:gd name="T9" fmla="*/ 10 h 76"/>
                <a:gd name="T10" fmla="*/ 45 w 48"/>
                <a:gd name="T11" fmla="*/ 16 h 76"/>
                <a:gd name="T12" fmla="*/ 46 w 48"/>
                <a:gd name="T13" fmla="*/ 23 h 76"/>
                <a:gd name="T14" fmla="*/ 48 w 48"/>
                <a:gd name="T15" fmla="*/ 31 h 76"/>
                <a:gd name="T16" fmla="*/ 48 w 48"/>
                <a:gd name="T17" fmla="*/ 38 h 76"/>
                <a:gd name="T18" fmla="*/ 48 w 48"/>
                <a:gd name="T19" fmla="*/ 46 h 76"/>
                <a:gd name="T20" fmla="*/ 46 w 48"/>
                <a:gd name="T21" fmla="*/ 52 h 76"/>
                <a:gd name="T22" fmla="*/ 45 w 48"/>
                <a:gd name="T23" fmla="*/ 59 h 76"/>
                <a:gd name="T24" fmla="*/ 41 w 48"/>
                <a:gd name="T25" fmla="*/ 65 h 76"/>
                <a:gd name="T26" fmla="*/ 37 w 48"/>
                <a:gd name="T27" fmla="*/ 69 h 76"/>
                <a:gd name="T28" fmla="*/ 33 w 48"/>
                <a:gd name="T29" fmla="*/ 72 h 76"/>
                <a:gd name="T30" fmla="*/ 29 w 48"/>
                <a:gd name="T31" fmla="*/ 74 h 76"/>
                <a:gd name="T32" fmla="*/ 23 w 48"/>
                <a:gd name="T33" fmla="*/ 76 h 76"/>
                <a:gd name="T34" fmla="*/ 19 w 48"/>
                <a:gd name="T35" fmla="*/ 74 h 76"/>
                <a:gd name="T36" fmla="*/ 14 w 48"/>
                <a:gd name="T37" fmla="*/ 72 h 76"/>
                <a:gd name="T38" fmla="*/ 10 w 48"/>
                <a:gd name="T39" fmla="*/ 69 h 76"/>
                <a:gd name="T40" fmla="*/ 6 w 48"/>
                <a:gd name="T41" fmla="*/ 65 h 76"/>
                <a:gd name="T42" fmla="*/ 4 w 48"/>
                <a:gd name="T43" fmla="*/ 59 h 76"/>
                <a:gd name="T44" fmla="*/ 2 w 48"/>
                <a:gd name="T45" fmla="*/ 52 h 76"/>
                <a:gd name="T46" fmla="*/ 0 w 48"/>
                <a:gd name="T47" fmla="*/ 46 h 76"/>
                <a:gd name="T48" fmla="*/ 0 w 48"/>
                <a:gd name="T49" fmla="*/ 38 h 76"/>
                <a:gd name="T50" fmla="*/ 0 w 48"/>
                <a:gd name="T51" fmla="*/ 31 h 76"/>
                <a:gd name="T52" fmla="*/ 2 w 48"/>
                <a:gd name="T53" fmla="*/ 23 h 76"/>
                <a:gd name="T54" fmla="*/ 4 w 48"/>
                <a:gd name="T55" fmla="*/ 16 h 76"/>
                <a:gd name="T56" fmla="*/ 6 w 48"/>
                <a:gd name="T57" fmla="*/ 10 h 76"/>
                <a:gd name="T58" fmla="*/ 10 w 48"/>
                <a:gd name="T59" fmla="*/ 6 h 76"/>
                <a:gd name="T60" fmla="*/ 14 w 48"/>
                <a:gd name="T61" fmla="*/ 2 h 76"/>
                <a:gd name="T62" fmla="*/ 19 w 48"/>
                <a:gd name="T63" fmla="*/ 0 h 76"/>
                <a:gd name="T64" fmla="*/ 23 w 48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6"/>
                <a:gd name="T101" fmla="*/ 48 w 4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6"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1" y="10"/>
                  </a:lnTo>
                  <a:lnTo>
                    <a:pt x="45" y="16"/>
                  </a:lnTo>
                  <a:lnTo>
                    <a:pt x="46" y="23"/>
                  </a:lnTo>
                  <a:lnTo>
                    <a:pt x="48" y="31"/>
                  </a:lnTo>
                  <a:lnTo>
                    <a:pt x="48" y="38"/>
                  </a:lnTo>
                  <a:lnTo>
                    <a:pt x="48" y="46"/>
                  </a:lnTo>
                  <a:lnTo>
                    <a:pt x="46" y="52"/>
                  </a:lnTo>
                  <a:lnTo>
                    <a:pt x="45" y="59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3" y="76"/>
                  </a:lnTo>
                  <a:lnTo>
                    <a:pt x="19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4" y="59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5" name="Freeform 178"/>
            <p:cNvSpPr>
              <a:spLocks/>
            </p:cNvSpPr>
            <p:nvPr/>
          </p:nvSpPr>
          <p:spPr bwMode="auto">
            <a:xfrm>
              <a:off x="1770" y="1953"/>
              <a:ext cx="51" cy="76"/>
            </a:xfrm>
            <a:custGeom>
              <a:avLst/>
              <a:gdLst>
                <a:gd name="T0" fmla="*/ 25 w 51"/>
                <a:gd name="T1" fmla="*/ 0 h 76"/>
                <a:gd name="T2" fmla="*/ 31 w 51"/>
                <a:gd name="T3" fmla="*/ 0 h 76"/>
                <a:gd name="T4" fmla="*/ 35 w 51"/>
                <a:gd name="T5" fmla="*/ 2 h 76"/>
                <a:gd name="T6" fmla="*/ 39 w 51"/>
                <a:gd name="T7" fmla="*/ 6 h 76"/>
                <a:gd name="T8" fmla="*/ 43 w 51"/>
                <a:gd name="T9" fmla="*/ 12 h 76"/>
                <a:gd name="T10" fmla="*/ 47 w 51"/>
                <a:gd name="T11" fmla="*/ 17 h 76"/>
                <a:gd name="T12" fmla="*/ 49 w 51"/>
                <a:gd name="T13" fmla="*/ 23 h 76"/>
                <a:gd name="T14" fmla="*/ 49 w 51"/>
                <a:gd name="T15" fmla="*/ 31 h 76"/>
                <a:gd name="T16" fmla="*/ 51 w 51"/>
                <a:gd name="T17" fmla="*/ 38 h 76"/>
                <a:gd name="T18" fmla="*/ 49 w 51"/>
                <a:gd name="T19" fmla="*/ 46 h 76"/>
                <a:gd name="T20" fmla="*/ 49 w 51"/>
                <a:gd name="T21" fmla="*/ 53 h 76"/>
                <a:gd name="T22" fmla="*/ 47 w 51"/>
                <a:gd name="T23" fmla="*/ 59 h 76"/>
                <a:gd name="T24" fmla="*/ 43 w 51"/>
                <a:gd name="T25" fmla="*/ 65 h 76"/>
                <a:gd name="T26" fmla="*/ 39 w 51"/>
                <a:gd name="T27" fmla="*/ 70 h 76"/>
                <a:gd name="T28" fmla="*/ 35 w 51"/>
                <a:gd name="T29" fmla="*/ 74 h 76"/>
                <a:gd name="T30" fmla="*/ 31 w 51"/>
                <a:gd name="T31" fmla="*/ 76 h 76"/>
                <a:gd name="T32" fmla="*/ 25 w 51"/>
                <a:gd name="T33" fmla="*/ 76 h 76"/>
                <a:gd name="T34" fmla="*/ 22 w 51"/>
                <a:gd name="T35" fmla="*/ 76 h 76"/>
                <a:gd name="T36" fmla="*/ 16 w 51"/>
                <a:gd name="T37" fmla="*/ 74 h 76"/>
                <a:gd name="T38" fmla="*/ 12 w 51"/>
                <a:gd name="T39" fmla="*/ 70 h 76"/>
                <a:gd name="T40" fmla="*/ 8 w 51"/>
                <a:gd name="T41" fmla="*/ 65 h 76"/>
                <a:gd name="T42" fmla="*/ 6 w 51"/>
                <a:gd name="T43" fmla="*/ 59 h 76"/>
                <a:gd name="T44" fmla="*/ 2 w 51"/>
                <a:gd name="T45" fmla="*/ 53 h 76"/>
                <a:gd name="T46" fmla="*/ 2 w 51"/>
                <a:gd name="T47" fmla="*/ 46 h 76"/>
                <a:gd name="T48" fmla="*/ 0 w 51"/>
                <a:gd name="T49" fmla="*/ 38 h 76"/>
                <a:gd name="T50" fmla="*/ 2 w 51"/>
                <a:gd name="T51" fmla="*/ 31 h 76"/>
                <a:gd name="T52" fmla="*/ 2 w 51"/>
                <a:gd name="T53" fmla="*/ 23 h 76"/>
                <a:gd name="T54" fmla="*/ 6 w 51"/>
                <a:gd name="T55" fmla="*/ 17 h 76"/>
                <a:gd name="T56" fmla="*/ 8 w 51"/>
                <a:gd name="T57" fmla="*/ 12 h 76"/>
                <a:gd name="T58" fmla="*/ 12 w 51"/>
                <a:gd name="T59" fmla="*/ 6 h 76"/>
                <a:gd name="T60" fmla="*/ 16 w 51"/>
                <a:gd name="T61" fmla="*/ 2 h 76"/>
                <a:gd name="T62" fmla="*/ 22 w 51"/>
                <a:gd name="T63" fmla="*/ 0 h 76"/>
                <a:gd name="T64" fmla="*/ 25 w 5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76"/>
                <a:gd name="T101" fmla="*/ 51 w 5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76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7" y="17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51" y="38"/>
                  </a:lnTo>
                  <a:lnTo>
                    <a:pt x="49" y="46"/>
                  </a:lnTo>
                  <a:lnTo>
                    <a:pt x="49" y="53"/>
                  </a:lnTo>
                  <a:lnTo>
                    <a:pt x="47" y="59"/>
                  </a:lnTo>
                  <a:lnTo>
                    <a:pt x="43" y="65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2" y="70"/>
                  </a:lnTo>
                  <a:lnTo>
                    <a:pt x="8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6" name="Freeform 179"/>
            <p:cNvSpPr>
              <a:spLocks/>
            </p:cNvSpPr>
            <p:nvPr/>
          </p:nvSpPr>
          <p:spPr bwMode="auto">
            <a:xfrm>
              <a:off x="1770" y="1953"/>
              <a:ext cx="51" cy="76"/>
            </a:xfrm>
            <a:custGeom>
              <a:avLst/>
              <a:gdLst>
                <a:gd name="T0" fmla="*/ 25 w 51"/>
                <a:gd name="T1" fmla="*/ 0 h 76"/>
                <a:gd name="T2" fmla="*/ 31 w 51"/>
                <a:gd name="T3" fmla="*/ 0 h 76"/>
                <a:gd name="T4" fmla="*/ 35 w 51"/>
                <a:gd name="T5" fmla="*/ 2 h 76"/>
                <a:gd name="T6" fmla="*/ 39 w 51"/>
                <a:gd name="T7" fmla="*/ 6 h 76"/>
                <a:gd name="T8" fmla="*/ 43 w 51"/>
                <a:gd name="T9" fmla="*/ 12 h 76"/>
                <a:gd name="T10" fmla="*/ 47 w 51"/>
                <a:gd name="T11" fmla="*/ 17 h 76"/>
                <a:gd name="T12" fmla="*/ 49 w 51"/>
                <a:gd name="T13" fmla="*/ 23 h 76"/>
                <a:gd name="T14" fmla="*/ 49 w 51"/>
                <a:gd name="T15" fmla="*/ 31 h 76"/>
                <a:gd name="T16" fmla="*/ 51 w 51"/>
                <a:gd name="T17" fmla="*/ 38 h 76"/>
                <a:gd name="T18" fmla="*/ 49 w 51"/>
                <a:gd name="T19" fmla="*/ 46 h 76"/>
                <a:gd name="T20" fmla="*/ 49 w 51"/>
                <a:gd name="T21" fmla="*/ 53 h 76"/>
                <a:gd name="T22" fmla="*/ 47 w 51"/>
                <a:gd name="T23" fmla="*/ 59 h 76"/>
                <a:gd name="T24" fmla="*/ 43 w 51"/>
                <a:gd name="T25" fmla="*/ 65 h 76"/>
                <a:gd name="T26" fmla="*/ 39 w 51"/>
                <a:gd name="T27" fmla="*/ 70 h 76"/>
                <a:gd name="T28" fmla="*/ 35 w 51"/>
                <a:gd name="T29" fmla="*/ 74 h 76"/>
                <a:gd name="T30" fmla="*/ 31 w 51"/>
                <a:gd name="T31" fmla="*/ 76 h 76"/>
                <a:gd name="T32" fmla="*/ 25 w 51"/>
                <a:gd name="T33" fmla="*/ 76 h 76"/>
                <a:gd name="T34" fmla="*/ 22 w 51"/>
                <a:gd name="T35" fmla="*/ 76 h 76"/>
                <a:gd name="T36" fmla="*/ 16 w 51"/>
                <a:gd name="T37" fmla="*/ 74 h 76"/>
                <a:gd name="T38" fmla="*/ 12 w 51"/>
                <a:gd name="T39" fmla="*/ 70 h 76"/>
                <a:gd name="T40" fmla="*/ 8 w 51"/>
                <a:gd name="T41" fmla="*/ 65 h 76"/>
                <a:gd name="T42" fmla="*/ 6 w 51"/>
                <a:gd name="T43" fmla="*/ 59 h 76"/>
                <a:gd name="T44" fmla="*/ 2 w 51"/>
                <a:gd name="T45" fmla="*/ 53 h 76"/>
                <a:gd name="T46" fmla="*/ 2 w 51"/>
                <a:gd name="T47" fmla="*/ 46 h 76"/>
                <a:gd name="T48" fmla="*/ 0 w 51"/>
                <a:gd name="T49" fmla="*/ 38 h 76"/>
                <a:gd name="T50" fmla="*/ 2 w 51"/>
                <a:gd name="T51" fmla="*/ 31 h 76"/>
                <a:gd name="T52" fmla="*/ 2 w 51"/>
                <a:gd name="T53" fmla="*/ 23 h 76"/>
                <a:gd name="T54" fmla="*/ 6 w 51"/>
                <a:gd name="T55" fmla="*/ 17 h 76"/>
                <a:gd name="T56" fmla="*/ 8 w 51"/>
                <a:gd name="T57" fmla="*/ 12 h 76"/>
                <a:gd name="T58" fmla="*/ 12 w 51"/>
                <a:gd name="T59" fmla="*/ 6 h 76"/>
                <a:gd name="T60" fmla="*/ 16 w 51"/>
                <a:gd name="T61" fmla="*/ 2 h 76"/>
                <a:gd name="T62" fmla="*/ 22 w 51"/>
                <a:gd name="T63" fmla="*/ 0 h 76"/>
                <a:gd name="T64" fmla="*/ 25 w 51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"/>
                <a:gd name="T100" fmla="*/ 0 h 76"/>
                <a:gd name="T101" fmla="*/ 51 w 51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" h="76">
                  <a:moveTo>
                    <a:pt x="25" y="0"/>
                  </a:moveTo>
                  <a:lnTo>
                    <a:pt x="31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3" y="12"/>
                  </a:lnTo>
                  <a:lnTo>
                    <a:pt x="47" y="17"/>
                  </a:lnTo>
                  <a:lnTo>
                    <a:pt x="49" y="23"/>
                  </a:lnTo>
                  <a:lnTo>
                    <a:pt x="49" y="31"/>
                  </a:lnTo>
                  <a:lnTo>
                    <a:pt x="51" y="38"/>
                  </a:lnTo>
                  <a:lnTo>
                    <a:pt x="49" y="46"/>
                  </a:lnTo>
                  <a:lnTo>
                    <a:pt x="49" y="53"/>
                  </a:lnTo>
                  <a:lnTo>
                    <a:pt x="47" y="59"/>
                  </a:lnTo>
                  <a:lnTo>
                    <a:pt x="43" y="65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5" y="76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2" y="70"/>
                  </a:lnTo>
                  <a:lnTo>
                    <a:pt x="8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7" name="Freeform 180"/>
            <p:cNvSpPr>
              <a:spLocks/>
            </p:cNvSpPr>
            <p:nvPr/>
          </p:nvSpPr>
          <p:spPr bwMode="auto">
            <a:xfrm>
              <a:off x="2041" y="1951"/>
              <a:ext cx="49" cy="76"/>
            </a:xfrm>
            <a:custGeom>
              <a:avLst/>
              <a:gdLst>
                <a:gd name="T0" fmla="*/ 24 w 49"/>
                <a:gd name="T1" fmla="*/ 0 h 76"/>
                <a:gd name="T2" fmla="*/ 20 w 49"/>
                <a:gd name="T3" fmla="*/ 0 h 76"/>
                <a:gd name="T4" fmla="*/ 14 w 49"/>
                <a:gd name="T5" fmla="*/ 2 h 76"/>
                <a:gd name="T6" fmla="*/ 10 w 49"/>
                <a:gd name="T7" fmla="*/ 6 h 76"/>
                <a:gd name="T8" fmla="*/ 6 w 49"/>
                <a:gd name="T9" fmla="*/ 10 h 76"/>
                <a:gd name="T10" fmla="*/ 4 w 49"/>
                <a:gd name="T11" fmla="*/ 16 h 76"/>
                <a:gd name="T12" fmla="*/ 2 w 49"/>
                <a:gd name="T13" fmla="*/ 23 h 76"/>
                <a:gd name="T14" fmla="*/ 0 w 49"/>
                <a:gd name="T15" fmla="*/ 31 h 76"/>
                <a:gd name="T16" fmla="*/ 0 w 49"/>
                <a:gd name="T17" fmla="*/ 38 h 76"/>
                <a:gd name="T18" fmla="*/ 0 w 49"/>
                <a:gd name="T19" fmla="*/ 46 h 76"/>
                <a:gd name="T20" fmla="*/ 2 w 49"/>
                <a:gd name="T21" fmla="*/ 52 h 76"/>
                <a:gd name="T22" fmla="*/ 4 w 49"/>
                <a:gd name="T23" fmla="*/ 59 h 76"/>
                <a:gd name="T24" fmla="*/ 6 w 49"/>
                <a:gd name="T25" fmla="*/ 65 h 76"/>
                <a:gd name="T26" fmla="*/ 10 w 49"/>
                <a:gd name="T27" fmla="*/ 69 h 76"/>
                <a:gd name="T28" fmla="*/ 14 w 49"/>
                <a:gd name="T29" fmla="*/ 72 h 76"/>
                <a:gd name="T30" fmla="*/ 20 w 49"/>
                <a:gd name="T31" fmla="*/ 74 h 76"/>
                <a:gd name="T32" fmla="*/ 24 w 49"/>
                <a:gd name="T33" fmla="*/ 76 h 76"/>
                <a:gd name="T34" fmla="*/ 29 w 49"/>
                <a:gd name="T35" fmla="*/ 74 h 76"/>
                <a:gd name="T36" fmla="*/ 33 w 49"/>
                <a:gd name="T37" fmla="*/ 72 h 76"/>
                <a:gd name="T38" fmla="*/ 37 w 49"/>
                <a:gd name="T39" fmla="*/ 69 h 76"/>
                <a:gd name="T40" fmla="*/ 41 w 49"/>
                <a:gd name="T41" fmla="*/ 65 h 76"/>
                <a:gd name="T42" fmla="*/ 45 w 49"/>
                <a:gd name="T43" fmla="*/ 59 h 76"/>
                <a:gd name="T44" fmla="*/ 47 w 49"/>
                <a:gd name="T45" fmla="*/ 52 h 76"/>
                <a:gd name="T46" fmla="*/ 49 w 49"/>
                <a:gd name="T47" fmla="*/ 46 h 76"/>
                <a:gd name="T48" fmla="*/ 49 w 49"/>
                <a:gd name="T49" fmla="*/ 38 h 76"/>
                <a:gd name="T50" fmla="*/ 49 w 49"/>
                <a:gd name="T51" fmla="*/ 31 h 76"/>
                <a:gd name="T52" fmla="*/ 47 w 49"/>
                <a:gd name="T53" fmla="*/ 23 h 76"/>
                <a:gd name="T54" fmla="*/ 45 w 49"/>
                <a:gd name="T55" fmla="*/ 16 h 76"/>
                <a:gd name="T56" fmla="*/ 41 w 49"/>
                <a:gd name="T57" fmla="*/ 10 h 76"/>
                <a:gd name="T58" fmla="*/ 37 w 49"/>
                <a:gd name="T59" fmla="*/ 6 h 76"/>
                <a:gd name="T60" fmla="*/ 33 w 49"/>
                <a:gd name="T61" fmla="*/ 2 h 76"/>
                <a:gd name="T62" fmla="*/ 29 w 49"/>
                <a:gd name="T63" fmla="*/ 0 h 76"/>
                <a:gd name="T64" fmla="*/ 24 w 49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6"/>
                <a:gd name="T101" fmla="*/ 49 w 49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6">
                  <a:moveTo>
                    <a:pt x="24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5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7" y="69"/>
                  </a:lnTo>
                  <a:lnTo>
                    <a:pt x="41" y="65"/>
                  </a:lnTo>
                  <a:lnTo>
                    <a:pt x="45" y="59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6"/>
                  </a:lnTo>
                  <a:lnTo>
                    <a:pt x="41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28" name="Freeform 181"/>
            <p:cNvSpPr>
              <a:spLocks/>
            </p:cNvSpPr>
            <p:nvPr/>
          </p:nvSpPr>
          <p:spPr bwMode="auto">
            <a:xfrm>
              <a:off x="2041" y="1951"/>
              <a:ext cx="49" cy="76"/>
            </a:xfrm>
            <a:custGeom>
              <a:avLst/>
              <a:gdLst>
                <a:gd name="T0" fmla="*/ 24 w 49"/>
                <a:gd name="T1" fmla="*/ 0 h 76"/>
                <a:gd name="T2" fmla="*/ 20 w 49"/>
                <a:gd name="T3" fmla="*/ 0 h 76"/>
                <a:gd name="T4" fmla="*/ 14 w 49"/>
                <a:gd name="T5" fmla="*/ 2 h 76"/>
                <a:gd name="T6" fmla="*/ 10 w 49"/>
                <a:gd name="T7" fmla="*/ 6 h 76"/>
                <a:gd name="T8" fmla="*/ 6 w 49"/>
                <a:gd name="T9" fmla="*/ 10 h 76"/>
                <a:gd name="T10" fmla="*/ 4 w 49"/>
                <a:gd name="T11" fmla="*/ 16 h 76"/>
                <a:gd name="T12" fmla="*/ 2 w 49"/>
                <a:gd name="T13" fmla="*/ 23 h 76"/>
                <a:gd name="T14" fmla="*/ 0 w 49"/>
                <a:gd name="T15" fmla="*/ 31 h 76"/>
                <a:gd name="T16" fmla="*/ 0 w 49"/>
                <a:gd name="T17" fmla="*/ 38 h 76"/>
                <a:gd name="T18" fmla="*/ 0 w 49"/>
                <a:gd name="T19" fmla="*/ 46 h 76"/>
                <a:gd name="T20" fmla="*/ 2 w 49"/>
                <a:gd name="T21" fmla="*/ 52 h 76"/>
                <a:gd name="T22" fmla="*/ 4 w 49"/>
                <a:gd name="T23" fmla="*/ 59 h 76"/>
                <a:gd name="T24" fmla="*/ 6 w 49"/>
                <a:gd name="T25" fmla="*/ 65 h 76"/>
                <a:gd name="T26" fmla="*/ 10 w 49"/>
                <a:gd name="T27" fmla="*/ 69 h 76"/>
                <a:gd name="T28" fmla="*/ 14 w 49"/>
                <a:gd name="T29" fmla="*/ 72 h 76"/>
                <a:gd name="T30" fmla="*/ 20 w 49"/>
                <a:gd name="T31" fmla="*/ 74 h 76"/>
                <a:gd name="T32" fmla="*/ 24 w 49"/>
                <a:gd name="T33" fmla="*/ 76 h 76"/>
                <a:gd name="T34" fmla="*/ 29 w 49"/>
                <a:gd name="T35" fmla="*/ 74 h 76"/>
                <a:gd name="T36" fmla="*/ 33 w 49"/>
                <a:gd name="T37" fmla="*/ 72 h 76"/>
                <a:gd name="T38" fmla="*/ 37 w 49"/>
                <a:gd name="T39" fmla="*/ 69 h 76"/>
                <a:gd name="T40" fmla="*/ 41 w 49"/>
                <a:gd name="T41" fmla="*/ 65 h 76"/>
                <a:gd name="T42" fmla="*/ 45 w 49"/>
                <a:gd name="T43" fmla="*/ 59 h 76"/>
                <a:gd name="T44" fmla="*/ 47 w 49"/>
                <a:gd name="T45" fmla="*/ 52 h 76"/>
                <a:gd name="T46" fmla="*/ 49 w 49"/>
                <a:gd name="T47" fmla="*/ 46 h 76"/>
                <a:gd name="T48" fmla="*/ 49 w 49"/>
                <a:gd name="T49" fmla="*/ 38 h 76"/>
                <a:gd name="T50" fmla="*/ 49 w 49"/>
                <a:gd name="T51" fmla="*/ 31 h 76"/>
                <a:gd name="T52" fmla="*/ 47 w 49"/>
                <a:gd name="T53" fmla="*/ 23 h 76"/>
                <a:gd name="T54" fmla="*/ 45 w 49"/>
                <a:gd name="T55" fmla="*/ 16 h 76"/>
                <a:gd name="T56" fmla="*/ 41 w 49"/>
                <a:gd name="T57" fmla="*/ 10 h 76"/>
                <a:gd name="T58" fmla="*/ 37 w 49"/>
                <a:gd name="T59" fmla="*/ 6 h 76"/>
                <a:gd name="T60" fmla="*/ 33 w 49"/>
                <a:gd name="T61" fmla="*/ 2 h 76"/>
                <a:gd name="T62" fmla="*/ 29 w 49"/>
                <a:gd name="T63" fmla="*/ 0 h 76"/>
                <a:gd name="T64" fmla="*/ 24 w 49"/>
                <a:gd name="T65" fmla="*/ 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"/>
                <a:gd name="T100" fmla="*/ 0 h 76"/>
                <a:gd name="T101" fmla="*/ 49 w 49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" h="76">
                  <a:moveTo>
                    <a:pt x="24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5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9" y="74"/>
                  </a:lnTo>
                  <a:lnTo>
                    <a:pt x="33" y="72"/>
                  </a:lnTo>
                  <a:lnTo>
                    <a:pt x="37" y="69"/>
                  </a:lnTo>
                  <a:lnTo>
                    <a:pt x="41" y="65"/>
                  </a:lnTo>
                  <a:lnTo>
                    <a:pt x="45" y="59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49" y="38"/>
                  </a:lnTo>
                  <a:lnTo>
                    <a:pt x="49" y="31"/>
                  </a:lnTo>
                  <a:lnTo>
                    <a:pt x="47" y="23"/>
                  </a:lnTo>
                  <a:lnTo>
                    <a:pt x="45" y="16"/>
                  </a:lnTo>
                  <a:lnTo>
                    <a:pt x="41" y="10"/>
                  </a:lnTo>
                  <a:lnTo>
                    <a:pt x="3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2" name="Group 183"/>
          <p:cNvGrpSpPr>
            <a:grpSpLocks noChangeAspect="1"/>
          </p:cNvGrpSpPr>
          <p:nvPr/>
        </p:nvGrpSpPr>
        <p:grpSpPr bwMode="auto">
          <a:xfrm rot="-476871">
            <a:off x="4416426" y="4252914"/>
            <a:ext cx="2778125" cy="1754187"/>
            <a:chOff x="476" y="2387"/>
            <a:chExt cx="1750" cy="1105"/>
          </a:xfrm>
        </p:grpSpPr>
        <p:sp>
          <p:nvSpPr>
            <p:cNvPr id="7183" name="AutoShape 182"/>
            <p:cNvSpPr>
              <a:spLocks noChangeAspect="1" noChangeArrowheads="1" noTextEdit="1"/>
            </p:cNvSpPr>
            <p:nvPr/>
          </p:nvSpPr>
          <p:spPr bwMode="auto">
            <a:xfrm>
              <a:off x="476" y="2387"/>
              <a:ext cx="175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84" name="Freeform 184"/>
            <p:cNvSpPr>
              <a:spLocks/>
            </p:cNvSpPr>
            <p:nvPr/>
          </p:nvSpPr>
          <p:spPr bwMode="auto">
            <a:xfrm>
              <a:off x="1704" y="2844"/>
              <a:ext cx="57" cy="70"/>
            </a:xfrm>
            <a:custGeom>
              <a:avLst/>
              <a:gdLst>
                <a:gd name="T0" fmla="*/ 13 w 57"/>
                <a:gd name="T1" fmla="*/ 4 h 70"/>
                <a:gd name="T2" fmla="*/ 4 w 57"/>
                <a:gd name="T3" fmla="*/ 4 h 70"/>
                <a:gd name="T4" fmla="*/ 4 w 57"/>
                <a:gd name="T5" fmla="*/ 9 h 70"/>
                <a:gd name="T6" fmla="*/ 4 w 57"/>
                <a:gd name="T7" fmla="*/ 13 h 70"/>
                <a:gd name="T8" fmla="*/ 0 w 57"/>
                <a:gd name="T9" fmla="*/ 22 h 70"/>
                <a:gd name="T10" fmla="*/ 0 w 57"/>
                <a:gd name="T11" fmla="*/ 31 h 70"/>
                <a:gd name="T12" fmla="*/ 4 w 57"/>
                <a:gd name="T13" fmla="*/ 35 h 70"/>
                <a:gd name="T14" fmla="*/ 9 w 57"/>
                <a:gd name="T15" fmla="*/ 44 h 70"/>
                <a:gd name="T16" fmla="*/ 9 w 57"/>
                <a:gd name="T17" fmla="*/ 48 h 70"/>
                <a:gd name="T18" fmla="*/ 13 w 57"/>
                <a:gd name="T19" fmla="*/ 57 h 70"/>
                <a:gd name="T20" fmla="*/ 17 w 57"/>
                <a:gd name="T21" fmla="*/ 57 h 70"/>
                <a:gd name="T22" fmla="*/ 22 w 57"/>
                <a:gd name="T23" fmla="*/ 65 h 70"/>
                <a:gd name="T24" fmla="*/ 26 w 57"/>
                <a:gd name="T25" fmla="*/ 70 h 70"/>
                <a:gd name="T26" fmla="*/ 30 w 57"/>
                <a:gd name="T27" fmla="*/ 70 h 70"/>
                <a:gd name="T28" fmla="*/ 39 w 57"/>
                <a:gd name="T29" fmla="*/ 70 h 70"/>
                <a:gd name="T30" fmla="*/ 39 w 57"/>
                <a:gd name="T31" fmla="*/ 70 h 70"/>
                <a:gd name="T32" fmla="*/ 48 w 57"/>
                <a:gd name="T33" fmla="*/ 70 h 70"/>
                <a:gd name="T34" fmla="*/ 52 w 57"/>
                <a:gd name="T35" fmla="*/ 65 h 70"/>
                <a:gd name="T36" fmla="*/ 52 w 57"/>
                <a:gd name="T37" fmla="*/ 61 h 70"/>
                <a:gd name="T38" fmla="*/ 57 w 57"/>
                <a:gd name="T39" fmla="*/ 57 h 70"/>
                <a:gd name="T40" fmla="*/ 57 w 57"/>
                <a:gd name="T41" fmla="*/ 52 h 70"/>
                <a:gd name="T42" fmla="*/ 57 w 57"/>
                <a:gd name="T43" fmla="*/ 48 h 70"/>
                <a:gd name="T44" fmla="*/ 52 w 57"/>
                <a:gd name="T45" fmla="*/ 39 h 70"/>
                <a:gd name="T46" fmla="*/ 52 w 57"/>
                <a:gd name="T47" fmla="*/ 31 h 70"/>
                <a:gd name="T48" fmla="*/ 52 w 57"/>
                <a:gd name="T49" fmla="*/ 26 h 70"/>
                <a:gd name="T50" fmla="*/ 48 w 57"/>
                <a:gd name="T51" fmla="*/ 22 h 70"/>
                <a:gd name="T52" fmla="*/ 39 w 57"/>
                <a:gd name="T53" fmla="*/ 13 h 70"/>
                <a:gd name="T54" fmla="*/ 35 w 57"/>
                <a:gd name="T55" fmla="*/ 9 h 70"/>
                <a:gd name="T56" fmla="*/ 30 w 57"/>
                <a:gd name="T57" fmla="*/ 4 h 70"/>
                <a:gd name="T58" fmla="*/ 26 w 57"/>
                <a:gd name="T59" fmla="*/ 0 h 70"/>
                <a:gd name="T60" fmla="*/ 22 w 57"/>
                <a:gd name="T61" fmla="*/ 0 h 70"/>
                <a:gd name="T62" fmla="*/ 17 w 57"/>
                <a:gd name="T63" fmla="*/ 0 h 70"/>
                <a:gd name="T64" fmla="*/ 13 w 57"/>
                <a:gd name="T65" fmla="*/ 4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70"/>
                <a:gd name="T101" fmla="*/ 57 w 57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70">
                  <a:moveTo>
                    <a:pt x="13" y="4"/>
                  </a:moveTo>
                  <a:lnTo>
                    <a:pt x="4" y="4"/>
                  </a:lnTo>
                  <a:lnTo>
                    <a:pt x="4" y="9"/>
                  </a:lnTo>
                  <a:lnTo>
                    <a:pt x="4" y="13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35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13" y="57"/>
                  </a:lnTo>
                  <a:lnTo>
                    <a:pt x="17" y="57"/>
                  </a:lnTo>
                  <a:lnTo>
                    <a:pt x="22" y="65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9" y="70"/>
                  </a:lnTo>
                  <a:lnTo>
                    <a:pt x="48" y="70"/>
                  </a:lnTo>
                  <a:lnTo>
                    <a:pt x="52" y="65"/>
                  </a:lnTo>
                  <a:lnTo>
                    <a:pt x="52" y="61"/>
                  </a:lnTo>
                  <a:lnTo>
                    <a:pt x="57" y="57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48" y="22"/>
                  </a:lnTo>
                  <a:lnTo>
                    <a:pt x="39" y="13"/>
                  </a:lnTo>
                  <a:lnTo>
                    <a:pt x="35" y="9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85" name="Freeform 185"/>
            <p:cNvSpPr>
              <a:spLocks/>
            </p:cNvSpPr>
            <p:nvPr/>
          </p:nvSpPr>
          <p:spPr bwMode="auto">
            <a:xfrm>
              <a:off x="1595" y="2831"/>
              <a:ext cx="131" cy="57"/>
            </a:xfrm>
            <a:custGeom>
              <a:avLst/>
              <a:gdLst>
                <a:gd name="T0" fmla="*/ 22 w 131"/>
                <a:gd name="T1" fmla="*/ 0 h 57"/>
                <a:gd name="T2" fmla="*/ 118 w 131"/>
                <a:gd name="T3" fmla="*/ 39 h 57"/>
                <a:gd name="T4" fmla="*/ 131 w 131"/>
                <a:gd name="T5" fmla="*/ 57 h 57"/>
                <a:gd name="T6" fmla="*/ 0 w 131"/>
                <a:gd name="T7" fmla="*/ 13 h 57"/>
                <a:gd name="T8" fmla="*/ 22 w 131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57"/>
                <a:gd name="T17" fmla="*/ 131 w 13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57">
                  <a:moveTo>
                    <a:pt x="22" y="0"/>
                  </a:moveTo>
                  <a:lnTo>
                    <a:pt x="118" y="39"/>
                  </a:lnTo>
                  <a:lnTo>
                    <a:pt x="131" y="57"/>
                  </a:lnTo>
                  <a:lnTo>
                    <a:pt x="0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86" name="Freeform 186"/>
            <p:cNvSpPr>
              <a:spLocks/>
            </p:cNvSpPr>
            <p:nvPr/>
          </p:nvSpPr>
          <p:spPr bwMode="auto">
            <a:xfrm>
              <a:off x="1595" y="2831"/>
              <a:ext cx="131" cy="57"/>
            </a:xfrm>
            <a:custGeom>
              <a:avLst/>
              <a:gdLst>
                <a:gd name="T0" fmla="*/ 22 w 131"/>
                <a:gd name="T1" fmla="*/ 0 h 57"/>
                <a:gd name="T2" fmla="*/ 118 w 131"/>
                <a:gd name="T3" fmla="*/ 39 h 57"/>
                <a:gd name="T4" fmla="*/ 131 w 131"/>
                <a:gd name="T5" fmla="*/ 57 h 57"/>
                <a:gd name="T6" fmla="*/ 0 w 131"/>
                <a:gd name="T7" fmla="*/ 13 h 57"/>
                <a:gd name="T8" fmla="*/ 22 w 131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57"/>
                <a:gd name="T17" fmla="*/ 131 w 131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57">
                  <a:moveTo>
                    <a:pt x="22" y="0"/>
                  </a:moveTo>
                  <a:lnTo>
                    <a:pt x="118" y="39"/>
                  </a:lnTo>
                  <a:lnTo>
                    <a:pt x="131" y="57"/>
                  </a:lnTo>
                  <a:lnTo>
                    <a:pt x="0" y="13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87" name="Freeform 187"/>
            <p:cNvSpPr>
              <a:spLocks/>
            </p:cNvSpPr>
            <p:nvPr/>
          </p:nvSpPr>
          <p:spPr bwMode="auto">
            <a:xfrm>
              <a:off x="1203" y="3166"/>
              <a:ext cx="48" cy="74"/>
            </a:xfrm>
            <a:custGeom>
              <a:avLst/>
              <a:gdLst>
                <a:gd name="T0" fmla="*/ 9 w 48"/>
                <a:gd name="T1" fmla="*/ 5 h 74"/>
                <a:gd name="T2" fmla="*/ 13 w 48"/>
                <a:gd name="T3" fmla="*/ 0 h 74"/>
                <a:gd name="T4" fmla="*/ 18 w 48"/>
                <a:gd name="T5" fmla="*/ 0 h 74"/>
                <a:gd name="T6" fmla="*/ 26 w 48"/>
                <a:gd name="T7" fmla="*/ 5 h 74"/>
                <a:gd name="T8" fmla="*/ 31 w 48"/>
                <a:gd name="T9" fmla="*/ 9 h 74"/>
                <a:gd name="T10" fmla="*/ 35 w 48"/>
                <a:gd name="T11" fmla="*/ 13 h 74"/>
                <a:gd name="T12" fmla="*/ 35 w 48"/>
                <a:gd name="T13" fmla="*/ 18 h 74"/>
                <a:gd name="T14" fmla="*/ 44 w 48"/>
                <a:gd name="T15" fmla="*/ 26 h 74"/>
                <a:gd name="T16" fmla="*/ 44 w 48"/>
                <a:gd name="T17" fmla="*/ 31 h 74"/>
                <a:gd name="T18" fmla="*/ 48 w 48"/>
                <a:gd name="T19" fmla="*/ 39 h 74"/>
                <a:gd name="T20" fmla="*/ 48 w 48"/>
                <a:gd name="T21" fmla="*/ 44 h 74"/>
                <a:gd name="T22" fmla="*/ 48 w 48"/>
                <a:gd name="T23" fmla="*/ 53 h 74"/>
                <a:gd name="T24" fmla="*/ 48 w 48"/>
                <a:gd name="T25" fmla="*/ 57 h 74"/>
                <a:gd name="T26" fmla="*/ 44 w 48"/>
                <a:gd name="T27" fmla="*/ 61 h 74"/>
                <a:gd name="T28" fmla="*/ 44 w 48"/>
                <a:gd name="T29" fmla="*/ 66 h 74"/>
                <a:gd name="T30" fmla="*/ 39 w 48"/>
                <a:gd name="T31" fmla="*/ 70 h 74"/>
                <a:gd name="T32" fmla="*/ 35 w 48"/>
                <a:gd name="T33" fmla="*/ 74 h 74"/>
                <a:gd name="T34" fmla="*/ 31 w 48"/>
                <a:gd name="T35" fmla="*/ 74 h 74"/>
                <a:gd name="T36" fmla="*/ 26 w 48"/>
                <a:gd name="T37" fmla="*/ 74 h 74"/>
                <a:gd name="T38" fmla="*/ 22 w 48"/>
                <a:gd name="T39" fmla="*/ 70 h 74"/>
                <a:gd name="T40" fmla="*/ 18 w 48"/>
                <a:gd name="T41" fmla="*/ 70 h 74"/>
                <a:gd name="T42" fmla="*/ 13 w 48"/>
                <a:gd name="T43" fmla="*/ 66 h 74"/>
                <a:gd name="T44" fmla="*/ 9 w 48"/>
                <a:gd name="T45" fmla="*/ 57 h 74"/>
                <a:gd name="T46" fmla="*/ 5 w 48"/>
                <a:gd name="T47" fmla="*/ 53 h 74"/>
                <a:gd name="T48" fmla="*/ 0 w 48"/>
                <a:gd name="T49" fmla="*/ 48 h 74"/>
                <a:gd name="T50" fmla="*/ 0 w 48"/>
                <a:gd name="T51" fmla="*/ 44 h 74"/>
                <a:gd name="T52" fmla="*/ 0 w 48"/>
                <a:gd name="T53" fmla="*/ 31 h 74"/>
                <a:gd name="T54" fmla="*/ 0 w 48"/>
                <a:gd name="T55" fmla="*/ 26 h 74"/>
                <a:gd name="T56" fmla="*/ 0 w 48"/>
                <a:gd name="T57" fmla="*/ 22 h 74"/>
                <a:gd name="T58" fmla="*/ 0 w 48"/>
                <a:gd name="T59" fmla="*/ 13 h 74"/>
                <a:gd name="T60" fmla="*/ 0 w 48"/>
                <a:gd name="T61" fmla="*/ 9 h 74"/>
                <a:gd name="T62" fmla="*/ 5 w 48"/>
                <a:gd name="T63" fmla="*/ 5 h 74"/>
                <a:gd name="T64" fmla="*/ 9 w 48"/>
                <a:gd name="T65" fmla="*/ 5 h 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"/>
                <a:gd name="T100" fmla="*/ 0 h 74"/>
                <a:gd name="T101" fmla="*/ 48 w 48"/>
                <a:gd name="T102" fmla="*/ 74 h 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" h="74">
                  <a:moveTo>
                    <a:pt x="9" y="5"/>
                  </a:moveTo>
                  <a:lnTo>
                    <a:pt x="13" y="0"/>
                  </a:lnTo>
                  <a:lnTo>
                    <a:pt x="18" y="0"/>
                  </a:lnTo>
                  <a:lnTo>
                    <a:pt x="26" y="5"/>
                  </a:lnTo>
                  <a:lnTo>
                    <a:pt x="31" y="9"/>
                  </a:lnTo>
                  <a:lnTo>
                    <a:pt x="35" y="13"/>
                  </a:lnTo>
                  <a:lnTo>
                    <a:pt x="35" y="18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8" y="39"/>
                  </a:lnTo>
                  <a:lnTo>
                    <a:pt x="48" y="44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44" y="61"/>
                  </a:lnTo>
                  <a:lnTo>
                    <a:pt x="44" y="66"/>
                  </a:lnTo>
                  <a:lnTo>
                    <a:pt x="39" y="70"/>
                  </a:lnTo>
                  <a:lnTo>
                    <a:pt x="35" y="74"/>
                  </a:lnTo>
                  <a:lnTo>
                    <a:pt x="31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3" y="66"/>
                  </a:lnTo>
                  <a:lnTo>
                    <a:pt x="9" y="57"/>
                  </a:lnTo>
                  <a:lnTo>
                    <a:pt x="5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88" name="Freeform 188"/>
            <p:cNvSpPr>
              <a:spLocks/>
            </p:cNvSpPr>
            <p:nvPr/>
          </p:nvSpPr>
          <p:spPr bwMode="auto">
            <a:xfrm>
              <a:off x="1229" y="3070"/>
              <a:ext cx="61" cy="135"/>
            </a:xfrm>
            <a:custGeom>
              <a:avLst/>
              <a:gdLst>
                <a:gd name="T0" fmla="*/ 35 w 61"/>
                <a:gd name="T1" fmla="*/ 14 h 135"/>
                <a:gd name="T2" fmla="*/ 0 w 61"/>
                <a:gd name="T3" fmla="*/ 109 h 135"/>
                <a:gd name="T4" fmla="*/ 9 w 61"/>
                <a:gd name="T5" fmla="*/ 135 h 135"/>
                <a:gd name="T6" fmla="*/ 61 w 61"/>
                <a:gd name="T7" fmla="*/ 0 h 135"/>
                <a:gd name="T8" fmla="*/ 35 w 61"/>
                <a:gd name="T9" fmla="*/ 1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35"/>
                <a:gd name="T17" fmla="*/ 61 w 61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35">
                  <a:moveTo>
                    <a:pt x="35" y="14"/>
                  </a:moveTo>
                  <a:lnTo>
                    <a:pt x="0" y="109"/>
                  </a:lnTo>
                  <a:lnTo>
                    <a:pt x="9" y="135"/>
                  </a:lnTo>
                  <a:lnTo>
                    <a:pt x="61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89" name="Freeform 189"/>
            <p:cNvSpPr>
              <a:spLocks/>
            </p:cNvSpPr>
            <p:nvPr/>
          </p:nvSpPr>
          <p:spPr bwMode="auto">
            <a:xfrm>
              <a:off x="1229" y="3070"/>
              <a:ext cx="61" cy="135"/>
            </a:xfrm>
            <a:custGeom>
              <a:avLst/>
              <a:gdLst>
                <a:gd name="T0" fmla="*/ 35 w 61"/>
                <a:gd name="T1" fmla="*/ 14 h 135"/>
                <a:gd name="T2" fmla="*/ 0 w 61"/>
                <a:gd name="T3" fmla="*/ 109 h 135"/>
                <a:gd name="T4" fmla="*/ 9 w 61"/>
                <a:gd name="T5" fmla="*/ 135 h 135"/>
                <a:gd name="T6" fmla="*/ 61 w 61"/>
                <a:gd name="T7" fmla="*/ 0 h 135"/>
                <a:gd name="T8" fmla="*/ 35 w 61"/>
                <a:gd name="T9" fmla="*/ 1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35"/>
                <a:gd name="T17" fmla="*/ 61 w 61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35">
                  <a:moveTo>
                    <a:pt x="35" y="14"/>
                  </a:moveTo>
                  <a:lnTo>
                    <a:pt x="0" y="109"/>
                  </a:lnTo>
                  <a:lnTo>
                    <a:pt x="9" y="135"/>
                  </a:lnTo>
                  <a:lnTo>
                    <a:pt x="61" y="0"/>
                  </a:lnTo>
                  <a:lnTo>
                    <a:pt x="35" y="1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0" name="Freeform 190"/>
            <p:cNvSpPr>
              <a:spLocks/>
            </p:cNvSpPr>
            <p:nvPr/>
          </p:nvSpPr>
          <p:spPr bwMode="auto">
            <a:xfrm>
              <a:off x="1103" y="2609"/>
              <a:ext cx="375" cy="409"/>
            </a:xfrm>
            <a:custGeom>
              <a:avLst/>
              <a:gdLst>
                <a:gd name="T0" fmla="*/ 187 w 375"/>
                <a:gd name="T1" fmla="*/ 0 h 409"/>
                <a:gd name="T2" fmla="*/ 227 w 375"/>
                <a:gd name="T3" fmla="*/ 4 h 409"/>
                <a:gd name="T4" fmla="*/ 261 w 375"/>
                <a:gd name="T5" fmla="*/ 17 h 409"/>
                <a:gd name="T6" fmla="*/ 292 w 375"/>
                <a:gd name="T7" fmla="*/ 35 h 409"/>
                <a:gd name="T8" fmla="*/ 322 w 375"/>
                <a:gd name="T9" fmla="*/ 61 h 409"/>
                <a:gd name="T10" fmla="*/ 344 w 375"/>
                <a:gd name="T11" fmla="*/ 91 h 409"/>
                <a:gd name="T12" fmla="*/ 361 w 375"/>
                <a:gd name="T13" fmla="*/ 122 h 409"/>
                <a:gd name="T14" fmla="*/ 370 w 375"/>
                <a:gd name="T15" fmla="*/ 161 h 409"/>
                <a:gd name="T16" fmla="*/ 375 w 375"/>
                <a:gd name="T17" fmla="*/ 205 h 409"/>
                <a:gd name="T18" fmla="*/ 370 w 375"/>
                <a:gd name="T19" fmla="*/ 244 h 409"/>
                <a:gd name="T20" fmla="*/ 361 w 375"/>
                <a:gd name="T21" fmla="*/ 283 h 409"/>
                <a:gd name="T22" fmla="*/ 344 w 375"/>
                <a:gd name="T23" fmla="*/ 318 h 409"/>
                <a:gd name="T24" fmla="*/ 322 w 375"/>
                <a:gd name="T25" fmla="*/ 348 h 409"/>
                <a:gd name="T26" fmla="*/ 292 w 375"/>
                <a:gd name="T27" fmla="*/ 374 h 409"/>
                <a:gd name="T28" fmla="*/ 261 w 375"/>
                <a:gd name="T29" fmla="*/ 392 h 409"/>
                <a:gd name="T30" fmla="*/ 227 w 375"/>
                <a:gd name="T31" fmla="*/ 405 h 409"/>
                <a:gd name="T32" fmla="*/ 187 w 375"/>
                <a:gd name="T33" fmla="*/ 409 h 409"/>
                <a:gd name="T34" fmla="*/ 152 w 375"/>
                <a:gd name="T35" fmla="*/ 405 h 409"/>
                <a:gd name="T36" fmla="*/ 118 w 375"/>
                <a:gd name="T37" fmla="*/ 392 h 409"/>
                <a:gd name="T38" fmla="*/ 83 w 375"/>
                <a:gd name="T39" fmla="*/ 374 h 409"/>
                <a:gd name="T40" fmla="*/ 57 w 375"/>
                <a:gd name="T41" fmla="*/ 348 h 409"/>
                <a:gd name="T42" fmla="*/ 35 w 375"/>
                <a:gd name="T43" fmla="*/ 318 h 409"/>
                <a:gd name="T44" fmla="*/ 17 w 375"/>
                <a:gd name="T45" fmla="*/ 283 h 409"/>
                <a:gd name="T46" fmla="*/ 4 w 375"/>
                <a:gd name="T47" fmla="*/ 244 h 409"/>
                <a:gd name="T48" fmla="*/ 0 w 375"/>
                <a:gd name="T49" fmla="*/ 205 h 409"/>
                <a:gd name="T50" fmla="*/ 4 w 375"/>
                <a:gd name="T51" fmla="*/ 161 h 409"/>
                <a:gd name="T52" fmla="*/ 17 w 375"/>
                <a:gd name="T53" fmla="*/ 122 h 409"/>
                <a:gd name="T54" fmla="*/ 35 w 375"/>
                <a:gd name="T55" fmla="*/ 91 h 409"/>
                <a:gd name="T56" fmla="*/ 57 w 375"/>
                <a:gd name="T57" fmla="*/ 61 h 409"/>
                <a:gd name="T58" fmla="*/ 83 w 375"/>
                <a:gd name="T59" fmla="*/ 35 h 409"/>
                <a:gd name="T60" fmla="*/ 118 w 375"/>
                <a:gd name="T61" fmla="*/ 17 h 409"/>
                <a:gd name="T62" fmla="*/ 152 w 375"/>
                <a:gd name="T63" fmla="*/ 4 h 409"/>
                <a:gd name="T64" fmla="*/ 187 w 375"/>
                <a:gd name="T65" fmla="*/ 0 h 4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5"/>
                <a:gd name="T100" fmla="*/ 0 h 409"/>
                <a:gd name="T101" fmla="*/ 375 w 375"/>
                <a:gd name="T102" fmla="*/ 409 h 4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5" h="409">
                  <a:moveTo>
                    <a:pt x="187" y="0"/>
                  </a:moveTo>
                  <a:lnTo>
                    <a:pt x="227" y="4"/>
                  </a:lnTo>
                  <a:lnTo>
                    <a:pt x="261" y="17"/>
                  </a:lnTo>
                  <a:lnTo>
                    <a:pt x="292" y="35"/>
                  </a:lnTo>
                  <a:lnTo>
                    <a:pt x="322" y="61"/>
                  </a:lnTo>
                  <a:lnTo>
                    <a:pt x="344" y="91"/>
                  </a:lnTo>
                  <a:lnTo>
                    <a:pt x="361" y="122"/>
                  </a:lnTo>
                  <a:lnTo>
                    <a:pt x="370" y="161"/>
                  </a:lnTo>
                  <a:lnTo>
                    <a:pt x="375" y="205"/>
                  </a:lnTo>
                  <a:lnTo>
                    <a:pt x="370" y="244"/>
                  </a:lnTo>
                  <a:lnTo>
                    <a:pt x="361" y="283"/>
                  </a:lnTo>
                  <a:lnTo>
                    <a:pt x="344" y="318"/>
                  </a:lnTo>
                  <a:lnTo>
                    <a:pt x="322" y="348"/>
                  </a:lnTo>
                  <a:lnTo>
                    <a:pt x="292" y="374"/>
                  </a:lnTo>
                  <a:lnTo>
                    <a:pt x="261" y="392"/>
                  </a:lnTo>
                  <a:lnTo>
                    <a:pt x="227" y="405"/>
                  </a:lnTo>
                  <a:lnTo>
                    <a:pt x="187" y="409"/>
                  </a:lnTo>
                  <a:lnTo>
                    <a:pt x="152" y="405"/>
                  </a:lnTo>
                  <a:lnTo>
                    <a:pt x="118" y="392"/>
                  </a:lnTo>
                  <a:lnTo>
                    <a:pt x="83" y="374"/>
                  </a:lnTo>
                  <a:lnTo>
                    <a:pt x="57" y="348"/>
                  </a:lnTo>
                  <a:lnTo>
                    <a:pt x="35" y="318"/>
                  </a:lnTo>
                  <a:lnTo>
                    <a:pt x="17" y="283"/>
                  </a:lnTo>
                  <a:lnTo>
                    <a:pt x="4" y="244"/>
                  </a:lnTo>
                  <a:lnTo>
                    <a:pt x="0" y="205"/>
                  </a:lnTo>
                  <a:lnTo>
                    <a:pt x="4" y="161"/>
                  </a:lnTo>
                  <a:lnTo>
                    <a:pt x="17" y="122"/>
                  </a:lnTo>
                  <a:lnTo>
                    <a:pt x="35" y="91"/>
                  </a:lnTo>
                  <a:lnTo>
                    <a:pt x="57" y="61"/>
                  </a:lnTo>
                  <a:lnTo>
                    <a:pt x="83" y="35"/>
                  </a:lnTo>
                  <a:lnTo>
                    <a:pt x="118" y="17"/>
                  </a:lnTo>
                  <a:lnTo>
                    <a:pt x="152" y="4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1" name="Freeform 191"/>
            <p:cNvSpPr>
              <a:spLocks/>
            </p:cNvSpPr>
            <p:nvPr/>
          </p:nvSpPr>
          <p:spPr bwMode="auto">
            <a:xfrm>
              <a:off x="1103" y="2609"/>
              <a:ext cx="375" cy="409"/>
            </a:xfrm>
            <a:custGeom>
              <a:avLst/>
              <a:gdLst>
                <a:gd name="T0" fmla="*/ 187 w 375"/>
                <a:gd name="T1" fmla="*/ 0 h 409"/>
                <a:gd name="T2" fmla="*/ 227 w 375"/>
                <a:gd name="T3" fmla="*/ 4 h 409"/>
                <a:gd name="T4" fmla="*/ 261 w 375"/>
                <a:gd name="T5" fmla="*/ 17 h 409"/>
                <a:gd name="T6" fmla="*/ 292 w 375"/>
                <a:gd name="T7" fmla="*/ 35 h 409"/>
                <a:gd name="T8" fmla="*/ 322 w 375"/>
                <a:gd name="T9" fmla="*/ 61 h 409"/>
                <a:gd name="T10" fmla="*/ 344 w 375"/>
                <a:gd name="T11" fmla="*/ 91 h 409"/>
                <a:gd name="T12" fmla="*/ 361 w 375"/>
                <a:gd name="T13" fmla="*/ 122 h 409"/>
                <a:gd name="T14" fmla="*/ 370 w 375"/>
                <a:gd name="T15" fmla="*/ 161 h 409"/>
                <a:gd name="T16" fmla="*/ 375 w 375"/>
                <a:gd name="T17" fmla="*/ 205 h 409"/>
                <a:gd name="T18" fmla="*/ 370 w 375"/>
                <a:gd name="T19" fmla="*/ 244 h 409"/>
                <a:gd name="T20" fmla="*/ 361 w 375"/>
                <a:gd name="T21" fmla="*/ 283 h 409"/>
                <a:gd name="T22" fmla="*/ 344 w 375"/>
                <a:gd name="T23" fmla="*/ 318 h 409"/>
                <a:gd name="T24" fmla="*/ 322 w 375"/>
                <a:gd name="T25" fmla="*/ 348 h 409"/>
                <a:gd name="T26" fmla="*/ 292 w 375"/>
                <a:gd name="T27" fmla="*/ 374 h 409"/>
                <a:gd name="T28" fmla="*/ 261 w 375"/>
                <a:gd name="T29" fmla="*/ 392 h 409"/>
                <a:gd name="T30" fmla="*/ 227 w 375"/>
                <a:gd name="T31" fmla="*/ 405 h 409"/>
                <a:gd name="T32" fmla="*/ 187 w 375"/>
                <a:gd name="T33" fmla="*/ 409 h 409"/>
                <a:gd name="T34" fmla="*/ 152 w 375"/>
                <a:gd name="T35" fmla="*/ 405 h 409"/>
                <a:gd name="T36" fmla="*/ 118 w 375"/>
                <a:gd name="T37" fmla="*/ 392 h 409"/>
                <a:gd name="T38" fmla="*/ 83 w 375"/>
                <a:gd name="T39" fmla="*/ 374 h 409"/>
                <a:gd name="T40" fmla="*/ 57 w 375"/>
                <a:gd name="T41" fmla="*/ 348 h 409"/>
                <a:gd name="T42" fmla="*/ 35 w 375"/>
                <a:gd name="T43" fmla="*/ 318 h 409"/>
                <a:gd name="T44" fmla="*/ 17 w 375"/>
                <a:gd name="T45" fmla="*/ 283 h 409"/>
                <a:gd name="T46" fmla="*/ 4 w 375"/>
                <a:gd name="T47" fmla="*/ 244 h 409"/>
                <a:gd name="T48" fmla="*/ 0 w 375"/>
                <a:gd name="T49" fmla="*/ 205 h 409"/>
                <a:gd name="T50" fmla="*/ 4 w 375"/>
                <a:gd name="T51" fmla="*/ 161 h 409"/>
                <a:gd name="T52" fmla="*/ 17 w 375"/>
                <a:gd name="T53" fmla="*/ 122 h 409"/>
                <a:gd name="T54" fmla="*/ 35 w 375"/>
                <a:gd name="T55" fmla="*/ 91 h 409"/>
                <a:gd name="T56" fmla="*/ 57 w 375"/>
                <a:gd name="T57" fmla="*/ 61 h 409"/>
                <a:gd name="T58" fmla="*/ 83 w 375"/>
                <a:gd name="T59" fmla="*/ 35 h 409"/>
                <a:gd name="T60" fmla="*/ 118 w 375"/>
                <a:gd name="T61" fmla="*/ 17 h 409"/>
                <a:gd name="T62" fmla="*/ 152 w 375"/>
                <a:gd name="T63" fmla="*/ 4 h 409"/>
                <a:gd name="T64" fmla="*/ 187 w 375"/>
                <a:gd name="T65" fmla="*/ 0 h 4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5"/>
                <a:gd name="T100" fmla="*/ 0 h 409"/>
                <a:gd name="T101" fmla="*/ 375 w 375"/>
                <a:gd name="T102" fmla="*/ 409 h 4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5" h="409">
                  <a:moveTo>
                    <a:pt x="187" y="0"/>
                  </a:moveTo>
                  <a:lnTo>
                    <a:pt x="227" y="4"/>
                  </a:lnTo>
                  <a:lnTo>
                    <a:pt x="261" y="17"/>
                  </a:lnTo>
                  <a:lnTo>
                    <a:pt x="292" y="35"/>
                  </a:lnTo>
                  <a:lnTo>
                    <a:pt x="322" y="61"/>
                  </a:lnTo>
                  <a:lnTo>
                    <a:pt x="344" y="91"/>
                  </a:lnTo>
                  <a:lnTo>
                    <a:pt x="361" y="122"/>
                  </a:lnTo>
                  <a:lnTo>
                    <a:pt x="370" y="161"/>
                  </a:lnTo>
                  <a:lnTo>
                    <a:pt x="375" y="205"/>
                  </a:lnTo>
                  <a:lnTo>
                    <a:pt x="370" y="244"/>
                  </a:lnTo>
                  <a:lnTo>
                    <a:pt x="361" y="283"/>
                  </a:lnTo>
                  <a:lnTo>
                    <a:pt x="344" y="318"/>
                  </a:lnTo>
                  <a:lnTo>
                    <a:pt x="322" y="348"/>
                  </a:lnTo>
                  <a:lnTo>
                    <a:pt x="292" y="374"/>
                  </a:lnTo>
                  <a:lnTo>
                    <a:pt x="261" y="392"/>
                  </a:lnTo>
                  <a:lnTo>
                    <a:pt x="227" y="405"/>
                  </a:lnTo>
                  <a:lnTo>
                    <a:pt x="187" y="409"/>
                  </a:lnTo>
                  <a:lnTo>
                    <a:pt x="152" y="405"/>
                  </a:lnTo>
                  <a:lnTo>
                    <a:pt x="118" y="392"/>
                  </a:lnTo>
                  <a:lnTo>
                    <a:pt x="83" y="374"/>
                  </a:lnTo>
                  <a:lnTo>
                    <a:pt x="57" y="348"/>
                  </a:lnTo>
                  <a:lnTo>
                    <a:pt x="35" y="318"/>
                  </a:lnTo>
                  <a:lnTo>
                    <a:pt x="17" y="283"/>
                  </a:lnTo>
                  <a:lnTo>
                    <a:pt x="4" y="244"/>
                  </a:lnTo>
                  <a:lnTo>
                    <a:pt x="0" y="205"/>
                  </a:lnTo>
                  <a:lnTo>
                    <a:pt x="4" y="161"/>
                  </a:lnTo>
                  <a:lnTo>
                    <a:pt x="17" y="122"/>
                  </a:lnTo>
                  <a:lnTo>
                    <a:pt x="35" y="91"/>
                  </a:lnTo>
                  <a:lnTo>
                    <a:pt x="57" y="61"/>
                  </a:lnTo>
                  <a:lnTo>
                    <a:pt x="83" y="35"/>
                  </a:lnTo>
                  <a:lnTo>
                    <a:pt x="118" y="17"/>
                  </a:lnTo>
                  <a:lnTo>
                    <a:pt x="152" y="4"/>
                  </a:lnTo>
                  <a:lnTo>
                    <a:pt x="18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2" name="Freeform 192"/>
            <p:cNvSpPr>
              <a:spLocks/>
            </p:cNvSpPr>
            <p:nvPr/>
          </p:nvSpPr>
          <p:spPr bwMode="auto">
            <a:xfrm>
              <a:off x="1582" y="2391"/>
              <a:ext cx="636" cy="505"/>
            </a:xfrm>
            <a:custGeom>
              <a:avLst/>
              <a:gdLst>
                <a:gd name="T0" fmla="*/ 0 w 636"/>
                <a:gd name="T1" fmla="*/ 431 h 505"/>
                <a:gd name="T2" fmla="*/ 618 w 636"/>
                <a:gd name="T3" fmla="*/ 0 h 505"/>
                <a:gd name="T4" fmla="*/ 636 w 636"/>
                <a:gd name="T5" fmla="*/ 26 h 505"/>
                <a:gd name="T6" fmla="*/ 9 w 636"/>
                <a:gd name="T7" fmla="*/ 505 h 505"/>
                <a:gd name="T8" fmla="*/ 0 w 636"/>
                <a:gd name="T9" fmla="*/ 431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"/>
                <a:gd name="T16" fmla="*/ 0 h 505"/>
                <a:gd name="T17" fmla="*/ 636 w 636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" h="505">
                  <a:moveTo>
                    <a:pt x="0" y="431"/>
                  </a:moveTo>
                  <a:lnTo>
                    <a:pt x="618" y="0"/>
                  </a:lnTo>
                  <a:lnTo>
                    <a:pt x="636" y="26"/>
                  </a:lnTo>
                  <a:lnTo>
                    <a:pt x="9" y="505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3" name="Freeform 193"/>
            <p:cNvSpPr>
              <a:spLocks/>
            </p:cNvSpPr>
            <p:nvPr/>
          </p:nvSpPr>
          <p:spPr bwMode="auto">
            <a:xfrm>
              <a:off x="1582" y="2391"/>
              <a:ext cx="636" cy="505"/>
            </a:xfrm>
            <a:custGeom>
              <a:avLst/>
              <a:gdLst>
                <a:gd name="T0" fmla="*/ 0 w 636"/>
                <a:gd name="T1" fmla="*/ 431 h 505"/>
                <a:gd name="T2" fmla="*/ 618 w 636"/>
                <a:gd name="T3" fmla="*/ 0 h 505"/>
                <a:gd name="T4" fmla="*/ 636 w 636"/>
                <a:gd name="T5" fmla="*/ 26 h 505"/>
                <a:gd name="T6" fmla="*/ 9 w 636"/>
                <a:gd name="T7" fmla="*/ 505 h 505"/>
                <a:gd name="T8" fmla="*/ 0 w 636"/>
                <a:gd name="T9" fmla="*/ 431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"/>
                <a:gd name="T16" fmla="*/ 0 h 505"/>
                <a:gd name="T17" fmla="*/ 636 w 636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" h="505">
                  <a:moveTo>
                    <a:pt x="0" y="431"/>
                  </a:moveTo>
                  <a:lnTo>
                    <a:pt x="618" y="0"/>
                  </a:lnTo>
                  <a:lnTo>
                    <a:pt x="636" y="26"/>
                  </a:lnTo>
                  <a:lnTo>
                    <a:pt x="9" y="505"/>
                  </a:lnTo>
                  <a:lnTo>
                    <a:pt x="0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4" name="Freeform 194"/>
            <p:cNvSpPr>
              <a:spLocks/>
            </p:cNvSpPr>
            <p:nvPr/>
          </p:nvSpPr>
          <p:spPr bwMode="auto">
            <a:xfrm>
              <a:off x="480" y="3014"/>
              <a:ext cx="867" cy="470"/>
            </a:xfrm>
            <a:custGeom>
              <a:avLst/>
              <a:gdLst>
                <a:gd name="T0" fmla="*/ 810 w 867"/>
                <a:gd name="T1" fmla="*/ 0 h 470"/>
                <a:gd name="T2" fmla="*/ 0 w 867"/>
                <a:gd name="T3" fmla="*/ 444 h 470"/>
                <a:gd name="T4" fmla="*/ 18 w 867"/>
                <a:gd name="T5" fmla="*/ 470 h 470"/>
                <a:gd name="T6" fmla="*/ 867 w 867"/>
                <a:gd name="T7" fmla="*/ 39 h 470"/>
                <a:gd name="T8" fmla="*/ 810 w 867"/>
                <a:gd name="T9" fmla="*/ 0 h 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7"/>
                <a:gd name="T16" fmla="*/ 0 h 470"/>
                <a:gd name="T17" fmla="*/ 867 w 867"/>
                <a:gd name="T18" fmla="*/ 470 h 4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7" h="470">
                  <a:moveTo>
                    <a:pt x="810" y="0"/>
                  </a:moveTo>
                  <a:lnTo>
                    <a:pt x="0" y="444"/>
                  </a:lnTo>
                  <a:lnTo>
                    <a:pt x="18" y="470"/>
                  </a:lnTo>
                  <a:lnTo>
                    <a:pt x="867" y="39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5" name="Freeform 195"/>
            <p:cNvSpPr>
              <a:spLocks/>
            </p:cNvSpPr>
            <p:nvPr/>
          </p:nvSpPr>
          <p:spPr bwMode="auto">
            <a:xfrm>
              <a:off x="480" y="3014"/>
              <a:ext cx="867" cy="470"/>
            </a:xfrm>
            <a:custGeom>
              <a:avLst/>
              <a:gdLst>
                <a:gd name="T0" fmla="*/ 810 w 867"/>
                <a:gd name="T1" fmla="*/ 0 h 470"/>
                <a:gd name="T2" fmla="*/ 0 w 867"/>
                <a:gd name="T3" fmla="*/ 444 h 470"/>
                <a:gd name="T4" fmla="*/ 18 w 867"/>
                <a:gd name="T5" fmla="*/ 470 h 470"/>
                <a:gd name="T6" fmla="*/ 867 w 867"/>
                <a:gd name="T7" fmla="*/ 39 h 470"/>
                <a:gd name="T8" fmla="*/ 810 w 867"/>
                <a:gd name="T9" fmla="*/ 0 h 4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7"/>
                <a:gd name="T16" fmla="*/ 0 h 470"/>
                <a:gd name="T17" fmla="*/ 867 w 867"/>
                <a:gd name="T18" fmla="*/ 470 h 4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7" h="470">
                  <a:moveTo>
                    <a:pt x="810" y="0"/>
                  </a:moveTo>
                  <a:lnTo>
                    <a:pt x="0" y="444"/>
                  </a:lnTo>
                  <a:lnTo>
                    <a:pt x="18" y="470"/>
                  </a:lnTo>
                  <a:lnTo>
                    <a:pt x="867" y="39"/>
                  </a:lnTo>
                  <a:lnTo>
                    <a:pt x="8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6" name="Freeform 196"/>
            <p:cNvSpPr>
              <a:spLocks/>
            </p:cNvSpPr>
            <p:nvPr/>
          </p:nvSpPr>
          <p:spPr bwMode="auto">
            <a:xfrm>
              <a:off x="1229" y="2605"/>
              <a:ext cx="379" cy="461"/>
            </a:xfrm>
            <a:custGeom>
              <a:avLst/>
              <a:gdLst>
                <a:gd name="T0" fmla="*/ 131 w 379"/>
                <a:gd name="T1" fmla="*/ 461 h 461"/>
                <a:gd name="T2" fmla="*/ 122 w 379"/>
                <a:gd name="T3" fmla="*/ 452 h 461"/>
                <a:gd name="T4" fmla="*/ 114 w 379"/>
                <a:gd name="T5" fmla="*/ 448 h 461"/>
                <a:gd name="T6" fmla="*/ 105 w 379"/>
                <a:gd name="T7" fmla="*/ 444 h 461"/>
                <a:gd name="T8" fmla="*/ 92 w 379"/>
                <a:gd name="T9" fmla="*/ 439 h 461"/>
                <a:gd name="T10" fmla="*/ 83 w 379"/>
                <a:gd name="T11" fmla="*/ 431 h 461"/>
                <a:gd name="T12" fmla="*/ 74 w 379"/>
                <a:gd name="T13" fmla="*/ 426 h 461"/>
                <a:gd name="T14" fmla="*/ 66 w 379"/>
                <a:gd name="T15" fmla="*/ 418 h 461"/>
                <a:gd name="T16" fmla="*/ 57 w 379"/>
                <a:gd name="T17" fmla="*/ 409 h 461"/>
                <a:gd name="T18" fmla="*/ 44 w 379"/>
                <a:gd name="T19" fmla="*/ 387 h 461"/>
                <a:gd name="T20" fmla="*/ 35 w 379"/>
                <a:gd name="T21" fmla="*/ 361 h 461"/>
                <a:gd name="T22" fmla="*/ 22 w 379"/>
                <a:gd name="T23" fmla="*/ 335 h 461"/>
                <a:gd name="T24" fmla="*/ 13 w 379"/>
                <a:gd name="T25" fmla="*/ 309 h 461"/>
                <a:gd name="T26" fmla="*/ 5 w 379"/>
                <a:gd name="T27" fmla="*/ 283 h 461"/>
                <a:gd name="T28" fmla="*/ 0 w 379"/>
                <a:gd name="T29" fmla="*/ 257 h 461"/>
                <a:gd name="T30" fmla="*/ 0 w 379"/>
                <a:gd name="T31" fmla="*/ 239 h 461"/>
                <a:gd name="T32" fmla="*/ 5 w 379"/>
                <a:gd name="T33" fmla="*/ 230 h 461"/>
                <a:gd name="T34" fmla="*/ 9 w 379"/>
                <a:gd name="T35" fmla="*/ 213 h 461"/>
                <a:gd name="T36" fmla="*/ 13 w 379"/>
                <a:gd name="T37" fmla="*/ 200 h 461"/>
                <a:gd name="T38" fmla="*/ 18 w 379"/>
                <a:gd name="T39" fmla="*/ 187 h 461"/>
                <a:gd name="T40" fmla="*/ 26 w 379"/>
                <a:gd name="T41" fmla="*/ 174 h 461"/>
                <a:gd name="T42" fmla="*/ 35 w 379"/>
                <a:gd name="T43" fmla="*/ 161 h 461"/>
                <a:gd name="T44" fmla="*/ 44 w 379"/>
                <a:gd name="T45" fmla="*/ 152 h 461"/>
                <a:gd name="T46" fmla="*/ 57 w 379"/>
                <a:gd name="T47" fmla="*/ 143 h 461"/>
                <a:gd name="T48" fmla="*/ 70 w 379"/>
                <a:gd name="T49" fmla="*/ 143 h 461"/>
                <a:gd name="T50" fmla="*/ 83 w 379"/>
                <a:gd name="T51" fmla="*/ 130 h 461"/>
                <a:gd name="T52" fmla="*/ 92 w 379"/>
                <a:gd name="T53" fmla="*/ 117 h 461"/>
                <a:gd name="T54" fmla="*/ 105 w 379"/>
                <a:gd name="T55" fmla="*/ 104 h 461"/>
                <a:gd name="T56" fmla="*/ 118 w 379"/>
                <a:gd name="T57" fmla="*/ 100 h 461"/>
                <a:gd name="T58" fmla="*/ 131 w 379"/>
                <a:gd name="T59" fmla="*/ 91 h 461"/>
                <a:gd name="T60" fmla="*/ 144 w 379"/>
                <a:gd name="T61" fmla="*/ 91 h 461"/>
                <a:gd name="T62" fmla="*/ 161 w 379"/>
                <a:gd name="T63" fmla="*/ 100 h 461"/>
                <a:gd name="T64" fmla="*/ 179 w 379"/>
                <a:gd name="T65" fmla="*/ 109 h 461"/>
                <a:gd name="T66" fmla="*/ 275 w 379"/>
                <a:gd name="T67" fmla="*/ 200 h 461"/>
                <a:gd name="T68" fmla="*/ 305 w 379"/>
                <a:gd name="T69" fmla="*/ 0 h 461"/>
                <a:gd name="T70" fmla="*/ 336 w 379"/>
                <a:gd name="T71" fmla="*/ 4 h 461"/>
                <a:gd name="T72" fmla="*/ 379 w 379"/>
                <a:gd name="T73" fmla="*/ 344 h 461"/>
                <a:gd name="T74" fmla="*/ 349 w 379"/>
                <a:gd name="T75" fmla="*/ 361 h 461"/>
                <a:gd name="T76" fmla="*/ 318 w 379"/>
                <a:gd name="T77" fmla="*/ 374 h 461"/>
                <a:gd name="T78" fmla="*/ 288 w 379"/>
                <a:gd name="T79" fmla="*/ 391 h 461"/>
                <a:gd name="T80" fmla="*/ 257 w 379"/>
                <a:gd name="T81" fmla="*/ 409 h 461"/>
                <a:gd name="T82" fmla="*/ 222 w 379"/>
                <a:gd name="T83" fmla="*/ 422 h 461"/>
                <a:gd name="T84" fmla="*/ 192 w 379"/>
                <a:gd name="T85" fmla="*/ 435 h 461"/>
                <a:gd name="T86" fmla="*/ 161 w 379"/>
                <a:gd name="T87" fmla="*/ 448 h 461"/>
                <a:gd name="T88" fmla="*/ 131 w 379"/>
                <a:gd name="T89" fmla="*/ 461 h 4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9"/>
                <a:gd name="T136" fmla="*/ 0 h 461"/>
                <a:gd name="T137" fmla="*/ 379 w 379"/>
                <a:gd name="T138" fmla="*/ 461 h 4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9" h="461">
                  <a:moveTo>
                    <a:pt x="131" y="461"/>
                  </a:moveTo>
                  <a:lnTo>
                    <a:pt x="122" y="452"/>
                  </a:lnTo>
                  <a:lnTo>
                    <a:pt x="114" y="448"/>
                  </a:lnTo>
                  <a:lnTo>
                    <a:pt x="105" y="444"/>
                  </a:lnTo>
                  <a:lnTo>
                    <a:pt x="92" y="439"/>
                  </a:lnTo>
                  <a:lnTo>
                    <a:pt x="83" y="431"/>
                  </a:lnTo>
                  <a:lnTo>
                    <a:pt x="74" y="426"/>
                  </a:lnTo>
                  <a:lnTo>
                    <a:pt x="66" y="418"/>
                  </a:lnTo>
                  <a:lnTo>
                    <a:pt x="57" y="409"/>
                  </a:lnTo>
                  <a:lnTo>
                    <a:pt x="44" y="387"/>
                  </a:lnTo>
                  <a:lnTo>
                    <a:pt x="35" y="361"/>
                  </a:lnTo>
                  <a:lnTo>
                    <a:pt x="22" y="335"/>
                  </a:lnTo>
                  <a:lnTo>
                    <a:pt x="13" y="309"/>
                  </a:lnTo>
                  <a:lnTo>
                    <a:pt x="5" y="283"/>
                  </a:lnTo>
                  <a:lnTo>
                    <a:pt x="0" y="257"/>
                  </a:lnTo>
                  <a:lnTo>
                    <a:pt x="0" y="239"/>
                  </a:lnTo>
                  <a:lnTo>
                    <a:pt x="5" y="230"/>
                  </a:lnTo>
                  <a:lnTo>
                    <a:pt x="9" y="213"/>
                  </a:lnTo>
                  <a:lnTo>
                    <a:pt x="13" y="200"/>
                  </a:lnTo>
                  <a:lnTo>
                    <a:pt x="18" y="187"/>
                  </a:lnTo>
                  <a:lnTo>
                    <a:pt x="26" y="174"/>
                  </a:lnTo>
                  <a:lnTo>
                    <a:pt x="35" y="161"/>
                  </a:lnTo>
                  <a:lnTo>
                    <a:pt x="44" y="152"/>
                  </a:lnTo>
                  <a:lnTo>
                    <a:pt x="57" y="143"/>
                  </a:lnTo>
                  <a:lnTo>
                    <a:pt x="70" y="143"/>
                  </a:lnTo>
                  <a:lnTo>
                    <a:pt x="83" y="130"/>
                  </a:lnTo>
                  <a:lnTo>
                    <a:pt x="92" y="117"/>
                  </a:lnTo>
                  <a:lnTo>
                    <a:pt x="105" y="104"/>
                  </a:lnTo>
                  <a:lnTo>
                    <a:pt x="118" y="100"/>
                  </a:lnTo>
                  <a:lnTo>
                    <a:pt x="131" y="91"/>
                  </a:lnTo>
                  <a:lnTo>
                    <a:pt x="144" y="91"/>
                  </a:lnTo>
                  <a:lnTo>
                    <a:pt x="161" y="100"/>
                  </a:lnTo>
                  <a:lnTo>
                    <a:pt x="179" y="109"/>
                  </a:lnTo>
                  <a:lnTo>
                    <a:pt x="275" y="200"/>
                  </a:lnTo>
                  <a:lnTo>
                    <a:pt x="305" y="0"/>
                  </a:lnTo>
                  <a:lnTo>
                    <a:pt x="336" y="4"/>
                  </a:lnTo>
                  <a:lnTo>
                    <a:pt x="379" y="344"/>
                  </a:lnTo>
                  <a:lnTo>
                    <a:pt x="349" y="361"/>
                  </a:lnTo>
                  <a:lnTo>
                    <a:pt x="318" y="374"/>
                  </a:lnTo>
                  <a:lnTo>
                    <a:pt x="288" y="391"/>
                  </a:lnTo>
                  <a:lnTo>
                    <a:pt x="257" y="409"/>
                  </a:lnTo>
                  <a:lnTo>
                    <a:pt x="222" y="422"/>
                  </a:lnTo>
                  <a:lnTo>
                    <a:pt x="192" y="435"/>
                  </a:lnTo>
                  <a:lnTo>
                    <a:pt x="161" y="448"/>
                  </a:lnTo>
                  <a:lnTo>
                    <a:pt x="131" y="46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7" name="Freeform 197"/>
            <p:cNvSpPr>
              <a:spLocks/>
            </p:cNvSpPr>
            <p:nvPr/>
          </p:nvSpPr>
          <p:spPr bwMode="auto">
            <a:xfrm>
              <a:off x="1229" y="2605"/>
              <a:ext cx="379" cy="461"/>
            </a:xfrm>
            <a:custGeom>
              <a:avLst/>
              <a:gdLst>
                <a:gd name="T0" fmla="*/ 131 w 379"/>
                <a:gd name="T1" fmla="*/ 461 h 461"/>
                <a:gd name="T2" fmla="*/ 122 w 379"/>
                <a:gd name="T3" fmla="*/ 452 h 461"/>
                <a:gd name="T4" fmla="*/ 114 w 379"/>
                <a:gd name="T5" fmla="*/ 448 h 461"/>
                <a:gd name="T6" fmla="*/ 105 w 379"/>
                <a:gd name="T7" fmla="*/ 444 h 461"/>
                <a:gd name="T8" fmla="*/ 92 w 379"/>
                <a:gd name="T9" fmla="*/ 439 h 461"/>
                <a:gd name="T10" fmla="*/ 83 w 379"/>
                <a:gd name="T11" fmla="*/ 431 h 461"/>
                <a:gd name="T12" fmla="*/ 74 w 379"/>
                <a:gd name="T13" fmla="*/ 426 h 461"/>
                <a:gd name="T14" fmla="*/ 66 w 379"/>
                <a:gd name="T15" fmla="*/ 418 h 461"/>
                <a:gd name="T16" fmla="*/ 57 w 379"/>
                <a:gd name="T17" fmla="*/ 409 h 461"/>
                <a:gd name="T18" fmla="*/ 44 w 379"/>
                <a:gd name="T19" fmla="*/ 387 h 461"/>
                <a:gd name="T20" fmla="*/ 35 w 379"/>
                <a:gd name="T21" fmla="*/ 361 h 461"/>
                <a:gd name="T22" fmla="*/ 22 w 379"/>
                <a:gd name="T23" fmla="*/ 335 h 461"/>
                <a:gd name="T24" fmla="*/ 13 w 379"/>
                <a:gd name="T25" fmla="*/ 309 h 461"/>
                <a:gd name="T26" fmla="*/ 5 w 379"/>
                <a:gd name="T27" fmla="*/ 283 h 461"/>
                <a:gd name="T28" fmla="*/ 0 w 379"/>
                <a:gd name="T29" fmla="*/ 257 h 461"/>
                <a:gd name="T30" fmla="*/ 0 w 379"/>
                <a:gd name="T31" fmla="*/ 239 h 461"/>
                <a:gd name="T32" fmla="*/ 5 w 379"/>
                <a:gd name="T33" fmla="*/ 230 h 461"/>
                <a:gd name="T34" fmla="*/ 9 w 379"/>
                <a:gd name="T35" fmla="*/ 213 h 461"/>
                <a:gd name="T36" fmla="*/ 13 w 379"/>
                <a:gd name="T37" fmla="*/ 200 h 461"/>
                <a:gd name="T38" fmla="*/ 18 w 379"/>
                <a:gd name="T39" fmla="*/ 187 h 461"/>
                <a:gd name="T40" fmla="*/ 26 w 379"/>
                <a:gd name="T41" fmla="*/ 174 h 461"/>
                <a:gd name="T42" fmla="*/ 35 w 379"/>
                <a:gd name="T43" fmla="*/ 161 h 461"/>
                <a:gd name="T44" fmla="*/ 44 w 379"/>
                <a:gd name="T45" fmla="*/ 152 h 461"/>
                <a:gd name="T46" fmla="*/ 57 w 379"/>
                <a:gd name="T47" fmla="*/ 143 h 461"/>
                <a:gd name="T48" fmla="*/ 70 w 379"/>
                <a:gd name="T49" fmla="*/ 143 h 461"/>
                <a:gd name="T50" fmla="*/ 83 w 379"/>
                <a:gd name="T51" fmla="*/ 130 h 461"/>
                <a:gd name="T52" fmla="*/ 92 w 379"/>
                <a:gd name="T53" fmla="*/ 117 h 461"/>
                <a:gd name="T54" fmla="*/ 105 w 379"/>
                <a:gd name="T55" fmla="*/ 104 h 461"/>
                <a:gd name="T56" fmla="*/ 118 w 379"/>
                <a:gd name="T57" fmla="*/ 100 h 461"/>
                <a:gd name="T58" fmla="*/ 131 w 379"/>
                <a:gd name="T59" fmla="*/ 91 h 461"/>
                <a:gd name="T60" fmla="*/ 144 w 379"/>
                <a:gd name="T61" fmla="*/ 91 h 461"/>
                <a:gd name="T62" fmla="*/ 161 w 379"/>
                <a:gd name="T63" fmla="*/ 100 h 461"/>
                <a:gd name="T64" fmla="*/ 179 w 379"/>
                <a:gd name="T65" fmla="*/ 109 h 461"/>
                <a:gd name="T66" fmla="*/ 275 w 379"/>
                <a:gd name="T67" fmla="*/ 200 h 461"/>
                <a:gd name="T68" fmla="*/ 305 w 379"/>
                <a:gd name="T69" fmla="*/ 0 h 461"/>
                <a:gd name="T70" fmla="*/ 336 w 379"/>
                <a:gd name="T71" fmla="*/ 4 h 461"/>
                <a:gd name="T72" fmla="*/ 379 w 379"/>
                <a:gd name="T73" fmla="*/ 344 h 461"/>
                <a:gd name="T74" fmla="*/ 349 w 379"/>
                <a:gd name="T75" fmla="*/ 361 h 461"/>
                <a:gd name="T76" fmla="*/ 318 w 379"/>
                <a:gd name="T77" fmla="*/ 374 h 461"/>
                <a:gd name="T78" fmla="*/ 288 w 379"/>
                <a:gd name="T79" fmla="*/ 391 h 461"/>
                <a:gd name="T80" fmla="*/ 257 w 379"/>
                <a:gd name="T81" fmla="*/ 409 h 461"/>
                <a:gd name="T82" fmla="*/ 222 w 379"/>
                <a:gd name="T83" fmla="*/ 422 h 461"/>
                <a:gd name="T84" fmla="*/ 192 w 379"/>
                <a:gd name="T85" fmla="*/ 435 h 461"/>
                <a:gd name="T86" fmla="*/ 161 w 379"/>
                <a:gd name="T87" fmla="*/ 448 h 461"/>
                <a:gd name="T88" fmla="*/ 131 w 379"/>
                <a:gd name="T89" fmla="*/ 461 h 4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9"/>
                <a:gd name="T136" fmla="*/ 0 h 461"/>
                <a:gd name="T137" fmla="*/ 379 w 379"/>
                <a:gd name="T138" fmla="*/ 461 h 4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9" h="461">
                  <a:moveTo>
                    <a:pt x="131" y="461"/>
                  </a:moveTo>
                  <a:lnTo>
                    <a:pt x="122" y="452"/>
                  </a:lnTo>
                  <a:lnTo>
                    <a:pt x="114" y="448"/>
                  </a:lnTo>
                  <a:lnTo>
                    <a:pt x="105" y="444"/>
                  </a:lnTo>
                  <a:lnTo>
                    <a:pt x="92" y="439"/>
                  </a:lnTo>
                  <a:lnTo>
                    <a:pt x="83" y="431"/>
                  </a:lnTo>
                  <a:lnTo>
                    <a:pt x="74" y="426"/>
                  </a:lnTo>
                  <a:lnTo>
                    <a:pt x="66" y="418"/>
                  </a:lnTo>
                  <a:lnTo>
                    <a:pt x="57" y="409"/>
                  </a:lnTo>
                  <a:lnTo>
                    <a:pt x="44" y="387"/>
                  </a:lnTo>
                  <a:lnTo>
                    <a:pt x="35" y="361"/>
                  </a:lnTo>
                  <a:lnTo>
                    <a:pt x="22" y="335"/>
                  </a:lnTo>
                  <a:lnTo>
                    <a:pt x="13" y="309"/>
                  </a:lnTo>
                  <a:lnTo>
                    <a:pt x="5" y="283"/>
                  </a:lnTo>
                  <a:lnTo>
                    <a:pt x="0" y="257"/>
                  </a:lnTo>
                  <a:lnTo>
                    <a:pt x="0" y="239"/>
                  </a:lnTo>
                  <a:lnTo>
                    <a:pt x="5" y="230"/>
                  </a:lnTo>
                  <a:lnTo>
                    <a:pt x="9" y="213"/>
                  </a:lnTo>
                  <a:lnTo>
                    <a:pt x="13" y="200"/>
                  </a:lnTo>
                  <a:lnTo>
                    <a:pt x="18" y="187"/>
                  </a:lnTo>
                  <a:lnTo>
                    <a:pt x="26" y="174"/>
                  </a:lnTo>
                  <a:lnTo>
                    <a:pt x="35" y="161"/>
                  </a:lnTo>
                  <a:lnTo>
                    <a:pt x="44" y="152"/>
                  </a:lnTo>
                  <a:lnTo>
                    <a:pt x="57" y="143"/>
                  </a:lnTo>
                  <a:lnTo>
                    <a:pt x="70" y="143"/>
                  </a:lnTo>
                  <a:lnTo>
                    <a:pt x="83" y="130"/>
                  </a:lnTo>
                  <a:lnTo>
                    <a:pt x="92" y="117"/>
                  </a:lnTo>
                  <a:lnTo>
                    <a:pt x="105" y="104"/>
                  </a:lnTo>
                  <a:lnTo>
                    <a:pt x="118" y="100"/>
                  </a:lnTo>
                  <a:lnTo>
                    <a:pt x="131" y="91"/>
                  </a:lnTo>
                  <a:lnTo>
                    <a:pt x="144" y="91"/>
                  </a:lnTo>
                  <a:lnTo>
                    <a:pt x="161" y="100"/>
                  </a:lnTo>
                  <a:lnTo>
                    <a:pt x="179" y="109"/>
                  </a:lnTo>
                  <a:lnTo>
                    <a:pt x="275" y="200"/>
                  </a:lnTo>
                  <a:lnTo>
                    <a:pt x="305" y="0"/>
                  </a:lnTo>
                  <a:lnTo>
                    <a:pt x="336" y="4"/>
                  </a:lnTo>
                  <a:lnTo>
                    <a:pt x="379" y="344"/>
                  </a:lnTo>
                  <a:lnTo>
                    <a:pt x="349" y="361"/>
                  </a:lnTo>
                  <a:lnTo>
                    <a:pt x="318" y="374"/>
                  </a:lnTo>
                  <a:lnTo>
                    <a:pt x="288" y="391"/>
                  </a:lnTo>
                  <a:lnTo>
                    <a:pt x="257" y="409"/>
                  </a:lnTo>
                  <a:lnTo>
                    <a:pt x="222" y="422"/>
                  </a:lnTo>
                  <a:lnTo>
                    <a:pt x="192" y="435"/>
                  </a:lnTo>
                  <a:lnTo>
                    <a:pt x="161" y="448"/>
                  </a:lnTo>
                  <a:lnTo>
                    <a:pt x="131" y="4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8" name="Freeform 198"/>
            <p:cNvSpPr>
              <a:spLocks/>
            </p:cNvSpPr>
            <p:nvPr/>
          </p:nvSpPr>
          <p:spPr bwMode="auto">
            <a:xfrm>
              <a:off x="1356" y="2491"/>
              <a:ext cx="409" cy="201"/>
            </a:xfrm>
            <a:custGeom>
              <a:avLst/>
              <a:gdLst>
                <a:gd name="T0" fmla="*/ 0 w 409"/>
                <a:gd name="T1" fmla="*/ 201 h 201"/>
                <a:gd name="T2" fmla="*/ 56 w 409"/>
                <a:gd name="T3" fmla="*/ 201 h 201"/>
                <a:gd name="T4" fmla="*/ 409 w 409"/>
                <a:gd name="T5" fmla="*/ 5 h 201"/>
                <a:gd name="T6" fmla="*/ 352 w 409"/>
                <a:gd name="T7" fmla="*/ 0 h 201"/>
                <a:gd name="T8" fmla="*/ 0 w 409"/>
                <a:gd name="T9" fmla="*/ 201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201"/>
                <a:gd name="T17" fmla="*/ 409 w 409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201">
                  <a:moveTo>
                    <a:pt x="0" y="201"/>
                  </a:moveTo>
                  <a:lnTo>
                    <a:pt x="56" y="201"/>
                  </a:lnTo>
                  <a:lnTo>
                    <a:pt x="409" y="5"/>
                  </a:lnTo>
                  <a:lnTo>
                    <a:pt x="352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199" name="Freeform 199"/>
            <p:cNvSpPr>
              <a:spLocks/>
            </p:cNvSpPr>
            <p:nvPr/>
          </p:nvSpPr>
          <p:spPr bwMode="auto">
            <a:xfrm>
              <a:off x="1356" y="2491"/>
              <a:ext cx="409" cy="201"/>
            </a:xfrm>
            <a:custGeom>
              <a:avLst/>
              <a:gdLst>
                <a:gd name="T0" fmla="*/ 0 w 409"/>
                <a:gd name="T1" fmla="*/ 201 h 201"/>
                <a:gd name="T2" fmla="*/ 56 w 409"/>
                <a:gd name="T3" fmla="*/ 201 h 201"/>
                <a:gd name="T4" fmla="*/ 409 w 409"/>
                <a:gd name="T5" fmla="*/ 5 h 201"/>
                <a:gd name="T6" fmla="*/ 352 w 409"/>
                <a:gd name="T7" fmla="*/ 0 h 201"/>
                <a:gd name="T8" fmla="*/ 0 w 409"/>
                <a:gd name="T9" fmla="*/ 201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201"/>
                <a:gd name="T17" fmla="*/ 409 w 409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201">
                  <a:moveTo>
                    <a:pt x="0" y="201"/>
                  </a:moveTo>
                  <a:lnTo>
                    <a:pt x="56" y="201"/>
                  </a:lnTo>
                  <a:lnTo>
                    <a:pt x="409" y="5"/>
                  </a:lnTo>
                  <a:lnTo>
                    <a:pt x="352" y="0"/>
                  </a:lnTo>
                  <a:lnTo>
                    <a:pt x="0" y="20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0" name="Freeform 200"/>
            <p:cNvSpPr>
              <a:spLocks/>
            </p:cNvSpPr>
            <p:nvPr/>
          </p:nvSpPr>
          <p:spPr bwMode="auto">
            <a:xfrm>
              <a:off x="1303" y="2766"/>
              <a:ext cx="48" cy="122"/>
            </a:xfrm>
            <a:custGeom>
              <a:avLst/>
              <a:gdLst>
                <a:gd name="T0" fmla="*/ 48 w 48"/>
                <a:gd name="T1" fmla="*/ 122 h 122"/>
                <a:gd name="T2" fmla="*/ 13 w 48"/>
                <a:gd name="T3" fmla="*/ 122 h 122"/>
                <a:gd name="T4" fmla="*/ 0 w 48"/>
                <a:gd name="T5" fmla="*/ 69 h 122"/>
                <a:gd name="T6" fmla="*/ 5 w 48"/>
                <a:gd name="T7" fmla="*/ 0 h 122"/>
                <a:gd name="T8" fmla="*/ 40 w 48"/>
                <a:gd name="T9" fmla="*/ 17 h 122"/>
                <a:gd name="T10" fmla="*/ 35 w 48"/>
                <a:gd name="T11" fmla="*/ 69 h 122"/>
                <a:gd name="T12" fmla="*/ 48 w 48"/>
                <a:gd name="T13" fmla="*/ 122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22"/>
                <a:gd name="T23" fmla="*/ 48 w 48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22">
                  <a:moveTo>
                    <a:pt x="48" y="122"/>
                  </a:moveTo>
                  <a:lnTo>
                    <a:pt x="13" y="122"/>
                  </a:lnTo>
                  <a:lnTo>
                    <a:pt x="0" y="69"/>
                  </a:lnTo>
                  <a:lnTo>
                    <a:pt x="5" y="0"/>
                  </a:lnTo>
                  <a:lnTo>
                    <a:pt x="40" y="17"/>
                  </a:lnTo>
                  <a:lnTo>
                    <a:pt x="35" y="69"/>
                  </a:lnTo>
                  <a:lnTo>
                    <a:pt x="48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1" name="Freeform 201"/>
            <p:cNvSpPr>
              <a:spLocks/>
            </p:cNvSpPr>
            <p:nvPr/>
          </p:nvSpPr>
          <p:spPr bwMode="auto">
            <a:xfrm>
              <a:off x="1303" y="2766"/>
              <a:ext cx="48" cy="122"/>
            </a:xfrm>
            <a:custGeom>
              <a:avLst/>
              <a:gdLst>
                <a:gd name="T0" fmla="*/ 48 w 48"/>
                <a:gd name="T1" fmla="*/ 122 h 122"/>
                <a:gd name="T2" fmla="*/ 13 w 48"/>
                <a:gd name="T3" fmla="*/ 122 h 122"/>
                <a:gd name="T4" fmla="*/ 0 w 48"/>
                <a:gd name="T5" fmla="*/ 69 h 122"/>
                <a:gd name="T6" fmla="*/ 5 w 48"/>
                <a:gd name="T7" fmla="*/ 0 h 122"/>
                <a:gd name="T8" fmla="*/ 40 w 48"/>
                <a:gd name="T9" fmla="*/ 17 h 122"/>
                <a:gd name="T10" fmla="*/ 35 w 48"/>
                <a:gd name="T11" fmla="*/ 69 h 122"/>
                <a:gd name="T12" fmla="*/ 48 w 48"/>
                <a:gd name="T13" fmla="*/ 122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22"/>
                <a:gd name="T23" fmla="*/ 48 w 48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22">
                  <a:moveTo>
                    <a:pt x="48" y="122"/>
                  </a:moveTo>
                  <a:lnTo>
                    <a:pt x="13" y="122"/>
                  </a:lnTo>
                  <a:lnTo>
                    <a:pt x="0" y="69"/>
                  </a:lnTo>
                  <a:lnTo>
                    <a:pt x="5" y="0"/>
                  </a:lnTo>
                  <a:lnTo>
                    <a:pt x="40" y="17"/>
                  </a:lnTo>
                  <a:lnTo>
                    <a:pt x="35" y="69"/>
                  </a:lnTo>
                  <a:lnTo>
                    <a:pt x="48" y="1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2" name="Freeform 202"/>
            <p:cNvSpPr>
              <a:spLocks/>
            </p:cNvSpPr>
            <p:nvPr/>
          </p:nvSpPr>
          <p:spPr bwMode="auto">
            <a:xfrm>
              <a:off x="1351" y="2748"/>
              <a:ext cx="144" cy="140"/>
            </a:xfrm>
            <a:custGeom>
              <a:avLst/>
              <a:gdLst>
                <a:gd name="T0" fmla="*/ 144 w 144"/>
                <a:gd name="T1" fmla="*/ 48 h 140"/>
                <a:gd name="T2" fmla="*/ 113 w 144"/>
                <a:gd name="T3" fmla="*/ 109 h 140"/>
                <a:gd name="T4" fmla="*/ 61 w 144"/>
                <a:gd name="T5" fmla="*/ 140 h 140"/>
                <a:gd name="T6" fmla="*/ 18 w 144"/>
                <a:gd name="T7" fmla="*/ 140 h 140"/>
                <a:gd name="T8" fmla="*/ 0 w 144"/>
                <a:gd name="T9" fmla="*/ 96 h 140"/>
                <a:gd name="T10" fmla="*/ 5 w 144"/>
                <a:gd name="T11" fmla="*/ 31 h 140"/>
                <a:gd name="T12" fmla="*/ 70 w 144"/>
                <a:gd name="T13" fmla="*/ 0 h 140"/>
                <a:gd name="T14" fmla="*/ 105 w 144"/>
                <a:gd name="T15" fmla="*/ 9 h 140"/>
                <a:gd name="T16" fmla="*/ 144 w 144"/>
                <a:gd name="T17" fmla="*/ 48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40"/>
                <a:gd name="T29" fmla="*/ 144 w 144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40">
                  <a:moveTo>
                    <a:pt x="144" y="48"/>
                  </a:moveTo>
                  <a:lnTo>
                    <a:pt x="113" y="109"/>
                  </a:lnTo>
                  <a:lnTo>
                    <a:pt x="61" y="140"/>
                  </a:lnTo>
                  <a:lnTo>
                    <a:pt x="18" y="140"/>
                  </a:lnTo>
                  <a:lnTo>
                    <a:pt x="0" y="96"/>
                  </a:lnTo>
                  <a:lnTo>
                    <a:pt x="5" y="31"/>
                  </a:lnTo>
                  <a:lnTo>
                    <a:pt x="70" y="0"/>
                  </a:lnTo>
                  <a:lnTo>
                    <a:pt x="105" y="9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7203" name="Freeform 203"/>
            <p:cNvSpPr>
              <a:spLocks/>
            </p:cNvSpPr>
            <p:nvPr/>
          </p:nvSpPr>
          <p:spPr bwMode="auto">
            <a:xfrm>
              <a:off x="1351" y="2748"/>
              <a:ext cx="144" cy="140"/>
            </a:xfrm>
            <a:custGeom>
              <a:avLst/>
              <a:gdLst>
                <a:gd name="T0" fmla="*/ 144 w 144"/>
                <a:gd name="T1" fmla="*/ 48 h 140"/>
                <a:gd name="T2" fmla="*/ 113 w 144"/>
                <a:gd name="T3" fmla="*/ 109 h 140"/>
                <a:gd name="T4" fmla="*/ 61 w 144"/>
                <a:gd name="T5" fmla="*/ 140 h 140"/>
                <a:gd name="T6" fmla="*/ 18 w 144"/>
                <a:gd name="T7" fmla="*/ 140 h 140"/>
                <a:gd name="T8" fmla="*/ 0 w 144"/>
                <a:gd name="T9" fmla="*/ 96 h 140"/>
                <a:gd name="T10" fmla="*/ 5 w 144"/>
                <a:gd name="T11" fmla="*/ 31 h 140"/>
                <a:gd name="T12" fmla="*/ 70 w 144"/>
                <a:gd name="T13" fmla="*/ 0 h 140"/>
                <a:gd name="T14" fmla="*/ 105 w 144"/>
                <a:gd name="T15" fmla="*/ 9 h 140"/>
                <a:gd name="T16" fmla="*/ 144 w 144"/>
                <a:gd name="T17" fmla="*/ 48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140"/>
                <a:gd name="T29" fmla="*/ 144 w 144"/>
                <a:gd name="T30" fmla="*/ 140 h 1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140">
                  <a:moveTo>
                    <a:pt x="144" y="48"/>
                  </a:moveTo>
                  <a:lnTo>
                    <a:pt x="113" y="109"/>
                  </a:lnTo>
                  <a:lnTo>
                    <a:pt x="61" y="140"/>
                  </a:lnTo>
                  <a:lnTo>
                    <a:pt x="18" y="140"/>
                  </a:lnTo>
                  <a:lnTo>
                    <a:pt x="0" y="96"/>
                  </a:lnTo>
                  <a:lnTo>
                    <a:pt x="5" y="31"/>
                  </a:lnTo>
                  <a:lnTo>
                    <a:pt x="70" y="0"/>
                  </a:lnTo>
                  <a:lnTo>
                    <a:pt x="105" y="9"/>
                  </a:lnTo>
                  <a:lnTo>
                    <a:pt x="144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4427" name="Line 155"/>
          <p:cNvSpPr>
            <a:spLocks noChangeShapeType="1"/>
          </p:cNvSpPr>
          <p:nvPr/>
        </p:nvSpPr>
        <p:spPr bwMode="auto">
          <a:xfrm flipV="1">
            <a:off x="6186489" y="4325939"/>
            <a:ext cx="1152525" cy="719137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4426" name="Line 154"/>
          <p:cNvSpPr>
            <a:spLocks noChangeShapeType="1"/>
          </p:cNvSpPr>
          <p:nvPr/>
        </p:nvSpPr>
        <p:spPr bwMode="auto">
          <a:xfrm flipH="1">
            <a:off x="4384676" y="4973639"/>
            <a:ext cx="1152525" cy="720725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181" name="TextBox 135"/>
          <p:cNvSpPr txBox="1">
            <a:spLocks noChangeArrowheads="1"/>
          </p:cNvSpPr>
          <p:nvPr/>
        </p:nvSpPr>
        <p:spPr bwMode="auto">
          <a:xfrm>
            <a:off x="2238376" y="550068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1400">
              <a:latin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C1BBCA6-6316-45A0-B726-32C26AAF291B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56BFCB-CF1A-4F57-A997-E2C7747A8126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ED0E91DD-FCA3-4ABF-892D-3DF474F49DC0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0C7DC30-674E-416C-8D03-817C754B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5" y="1095376"/>
            <a:ext cx="7921625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NZ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Further (secondary) effect of aileron</a:t>
            </a:r>
            <a:endParaRPr lang="en-NZ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Roll (primary)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Slip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Yaw (secondary)</a:t>
            </a:r>
            <a:endParaRPr lang="en-NZ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6484 0.207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27" grpId="0" animBg="1"/>
      <p:bldP spid="544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72" name="AutoShape 64"/>
          <p:cNvSpPr>
            <a:spLocks noChangeArrowheads="1"/>
          </p:cNvSpPr>
          <p:nvPr/>
        </p:nvSpPr>
        <p:spPr bwMode="auto">
          <a:xfrm rot="-6466815">
            <a:off x="8940007" y="2888457"/>
            <a:ext cx="1008063" cy="647700"/>
          </a:xfrm>
          <a:prstGeom prst="curvedUpArrow">
            <a:avLst>
              <a:gd name="adj1" fmla="val 31127"/>
              <a:gd name="adj2" fmla="val 62255"/>
              <a:gd name="adj3" fmla="val 33333"/>
            </a:avLst>
          </a:prstGeom>
          <a:solidFill>
            <a:srgbClr val="145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61872">
            <a:off x="6022975" y="3151188"/>
            <a:ext cx="3587750" cy="2563812"/>
            <a:chOff x="441" y="1308"/>
            <a:chExt cx="1176" cy="840"/>
          </a:xfrm>
        </p:grpSpPr>
        <p:sp>
          <p:nvSpPr>
            <p:cNvPr id="9258" name="Freeform 5"/>
            <p:cNvSpPr>
              <a:spLocks/>
            </p:cNvSpPr>
            <p:nvPr/>
          </p:nvSpPr>
          <p:spPr bwMode="auto">
            <a:xfrm>
              <a:off x="441" y="1354"/>
              <a:ext cx="1176" cy="491"/>
            </a:xfrm>
            <a:custGeom>
              <a:avLst/>
              <a:gdLst>
                <a:gd name="T0" fmla="*/ 5 w 1176"/>
                <a:gd name="T1" fmla="*/ 351 h 491"/>
                <a:gd name="T2" fmla="*/ 1128 w 1176"/>
                <a:gd name="T3" fmla="*/ 0 h 491"/>
                <a:gd name="T4" fmla="*/ 1136 w 1176"/>
                <a:gd name="T5" fmla="*/ 4 h 491"/>
                <a:gd name="T6" fmla="*/ 1142 w 1176"/>
                <a:gd name="T7" fmla="*/ 9 h 491"/>
                <a:gd name="T8" fmla="*/ 1148 w 1176"/>
                <a:gd name="T9" fmla="*/ 15 h 491"/>
                <a:gd name="T10" fmla="*/ 1153 w 1176"/>
                <a:gd name="T11" fmla="*/ 23 h 491"/>
                <a:gd name="T12" fmla="*/ 1159 w 1176"/>
                <a:gd name="T13" fmla="*/ 40 h 491"/>
                <a:gd name="T14" fmla="*/ 1165 w 1176"/>
                <a:gd name="T15" fmla="*/ 59 h 491"/>
                <a:gd name="T16" fmla="*/ 1169 w 1176"/>
                <a:gd name="T17" fmla="*/ 80 h 491"/>
                <a:gd name="T18" fmla="*/ 1171 w 1176"/>
                <a:gd name="T19" fmla="*/ 99 h 491"/>
                <a:gd name="T20" fmla="*/ 1173 w 1176"/>
                <a:gd name="T21" fmla="*/ 121 h 491"/>
                <a:gd name="T22" fmla="*/ 1176 w 1176"/>
                <a:gd name="T23" fmla="*/ 140 h 491"/>
                <a:gd name="T24" fmla="*/ 906 w 1176"/>
                <a:gd name="T25" fmla="*/ 267 h 491"/>
                <a:gd name="T26" fmla="*/ 343 w 1176"/>
                <a:gd name="T27" fmla="*/ 439 h 491"/>
                <a:gd name="T28" fmla="*/ 50 w 1176"/>
                <a:gd name="T29" fmla="*/ 491 h 491"/>
                <a:gd name="T30" fmla="*/ 42 w 1176"/>
                <a:gd name="T31" fmla="*/ 476 h 491"/>
                <a:gd name="T32" fmla="*/ 32 w 1176"/>
                <a:gd name="T33" fmla="*/ 462 h 491"/>
                <a:gd name="T34" fmla="*/ 21 w 1176"/>
                <a:gd name="T35" fmla="*/ 445 h 491"/>
                <a:gd name="T36" fmla="*/ 11 w 1176"/>
                <a:gd name="T37" fmla="*/ 428 h 491"/>
                <a:gd name="T38" fmla="*/ 5 w 1176"/>
                <a:gd name="T39" fmla="*/ 410 h 491"/>
                <a:gd name="T40" fmla="*/ 0 w 1176"/>
                <a:gd name="T41" fmla="*/ 391 h 491"/>
                <a:gd name="T42" fmla="*/ 0 w 1176"/>
                <a:gd name="T43" fmla="*/ 382 h 491"/>
                <a:gd name="T44" fmla="*/ 0 w 1176"/>
                <a:gd name="T45" fmla="*/ 370 h 491"/>
                <a:gd name="T46" fmla="*/ 2 w 1176"/>
                <a:gd name="T47" fmla="*/ 361 h 491"/>
                <a:gd name="T48" fmla="*/ 5 w 1176"/>
                <a:gd name="T49" fmla="*/ 351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6"/>
                <a:gd name="T76" fmla="*/ 0 h 491"/>
                <a:gd name="T77" fmla="*/ 1176 w 1176"/>
                <a:gd name="T78" fmla="*/ 491 h 4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6" h="491">
                  <a:moveTo>
                    <a:pt x="5" y="351"/>
                  </a:moveTo>
                  <a:lnTo>
                    <a:pt x="1128" y="0"/>
                  </a:lnTo>
                  <a:lnTo>
                    <a:pt x="1136" y="4"/>
                  </a:lnTo>
                  <a:lnTo>
                    <a:pt x="1142" y="9"/>
                  </a:lnTo>
                  <a:lnTo>
                    <a:pt x="1148" y="15"/>
                  </a:lnTo>
                  <a:lnTo>
                    <a:pt x="1153" y="23"/>
                  </a:lnTo>
                  <a:lnTo>
                    <a:pt x="1159" y="40"/>
                  </a:lnTo>
                  <a:lnTo>
                    <a:pt x="1165" y="59"/>
                  </a:lnTo>
                  <a:lnTo>
                    <a:pt x="1169" y="80"/>
                  </a:lnTo>
                  <a:lnTo>
                    <a:pt x="1171" y="99"/>
                  </a:lnTo>
                  <a:lnTo>
                    <a:pt x="1173" y="121"/>
                  </a:lnTo>
                  <a:lnTo>
                    <a:pt x="1176" y="140"/>
                  </a:lnTo>
                  <a:lnTo>
                    <a:pt x="906" y="267"/>
                  </a:lnTo>
                  <a:lnTo>
                    <a:pt x="343" y="439"/>
                  </a:lnTo>
                  <a:lnTo>
                    <a:pt x="50" y="491"/>
                  </a:lnTo>
                  <a:lnTo>
                    <a:pt x="42" y="476"/>
                  </a:lnTo>
                  <a:lnTo>
                    <a:pt x="32" y="462"/>
                  </a:lnTo>
                  <a:lnTo>
                    <a:pt x="21" y="445"/>
                  </a:lnTo>
                  <a:lnTo>
                    <a:pt x="11" y="428"/>
                  </a:lnTo>
                  <a:lnTo>
                    <a:pt x="5" y="410"/>
                  </a:lnTo>
                  <a:lnTo>
                    <a:pt x="0" y="391"/>
                  </a:lnTo>
                  <a:lnTo>
                    <a:pt x="0" y="382"/>
                  </a:lnTo>
                  <a:lnTo>
                    <a:pt x="0" y="370"/>
                  </a:lnTo>
                  <a:lnTo>
                    <a:pt x="2" y="361"/>
                  </a:lnTo>
                  <a:lnTo>
                    <a:pt x="5" y="351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59" name="Line 6"/>
            <p:cNvSpPr>
              <a:spLocks noChangeShapeType="1"/>
            </p:cNvSpPr>
            <p:nvPr/>
          </p:nvSpPr>
          <p:spPr bwMode="auto">
            <a:xfrm>
              <a:off x="458" y="1701"/>
              <a:ext cx="44" cy="1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0" name="Line 7"/>
            <p:cNvSpPr>
              <a:spLocks noChangeShapeType="1"/>
            </p:cNvSpPr>
            <p:nvPr/>
          </p:nvSpPr>
          <p:spPr bwMode="auto">
            <a:xfrm>
              <a:off x="730" y="1617"/>
              <a:ext cx="56" cy="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1" name="Line 8"/>
            <p:cNvSpPr>
              <a:spLocks noChangeShapeType="1"/>
            </p:cNvSpPr>
            <p:nvPr/>
          </p:nvSpPr>
          <p:spPr bwMode="auto">
            <a:xfrm>
              <a:off x="1291" y="1440"/>
              <a:ext cx="56" cy="17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2" name="Line 9"/>
            <p:cNvSpPr>
              <a:spLocks noChangeShapeType="1"/>
            </p:cNvSpPr>
            <p:nvPr/>
          </p:nvSpPr>
          <p:spPr bwMode="auto">
            <a:xfrm>
              <a:off x="1562" y="1354"/>
              <a:ext cx="44" cy="1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3" name="Freeform 10"/>
            <p:cNvSpPr>
              <a:spLocks/>
            </p:cNvSpPr>
            <p:nvPr/>
          </p:nvSpPr>
          <p:spPr bwMode="auto">
            <a:xfrm>
              <a:off x="491" y="1461"/>
              <a:ext cx="1103" cy="346"/>
            </a:xfrm>
            <a:custGeom>
              <a:avLst/>
              <a:gdLst>
                <a:gd name="T0" fmla="*/ 0 w 1103"/>
                <a:gd name="T1" fmla="*/ 346 h 346"/>
                <a:gd name="T2" fmla="*/ 280 w 1103"/>
                <a:gd name="T3" fmla="*/ 294 h 346"/>
                <a:gd name="T4" fmla="*/ 485 w 1103"/>
                <a:gd name="T5" fmla="*/ 229 h 346"/>
                <a:gd name="T6" fmla="*/ 625 w 1103"/>
                <a:gd name="T7" fmla="*/ 184 h 346"/>
                <a:gd name="T8" fmla="*/ 844 w 1103"/>
                <a:gd name="T9" fmla="*/ 117 h 346"/>
                <a:gd name="T10" fmla="*/ 1103 w 1103"/>
                <a:gd name="T11" fmla="*/ 0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3"/>
                <a:gd name="T19" fmla="*/ 0 h 346"/>
                <a:gd name="T20" fmla="*/ 1103 w 1103"/>
                <a:gd name="T21" fmla="*/ 346 h 3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3" h="346">
                  <a:moveTo>
                    <a:pt x="0" y="346"/>
                  </a:moveTo>
                  <a:lnTo>
                    <a:pt x="280" y="294"/>
                  </a:lnTo>
                  <a:lnTo>
                    <a:pt x="485" y="229"/>
                  </a:lnTo>
                  <a:lnTo>
                    <a:pt x="625" y="184"/>
                  </a:lnTo>
                  <a:lnTo>
                    <a:pt x="844" y="117"/>
                  </a:lnTo>
                  <a:lnTo>
                    <a:pt x="1103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64" name="Freeform 11"/>
            <p:cNvSpPr>
              <a:spLocks/>
            </p:cNvSpPr>
            <p:nvPr/>
          </p:nvSpPr>
          <p:spPr bwMode="auto">
            <a:xfrm>
              <a:off x="915" y="1369"/>
              <a:ext cx="441" cy="753"/>
            </a:xfrm>
            <a:custGeom>
              <a:avLst/>
              <a:gdLst>
                <a:gd name="T0" fmla="*/ 88 w 441"/>
                <a:gd name="T1" fmla="*/ 0 h 753"/>
                <a:gd name="T2" fmla="*/ 11 w 441"/>
                <a:gd name="T3" fmla="*/ 23 h 753"/>
                <a:gd name="T4" fmla="*/ 9 w 441"/>
                <a:gd name="T5" fmla="*/ 25 h 753"/>
                <a:gd name="T6" fmla="*/ 6 w 441"/>
                <a:gd name="T7" fmla="*/ 27 h 753"/>
                <a:gd name="T8" fmla="*/ 4 w 441"/>
                <a:gd name="T9" fmla="*/ 31 h 753"/>
                <a:gd name="T10" fmla="*/ 2 w 441"/>
                <a:gd name="T11" fmla="*/ 35 h 753"/>
                <a:gd name="T12" fmla="*/ 0 w 441"/>
                <a:gd name="T13" fmla="*/ 37 h 753"/>
                <a:gd name="T14" fmla="*/ 0 w 441"/>
                <a:gd name="T15" fmla="*/ 40 h 753"/>
                <a:gd name="T16" fmla="*/ 0 w 441"/>
                <a:gd name="T17" fmla="*/ 44 h 753"/>
                <a:gd name="T18" fmla="*/ 0 w 441"/>
                <a:gd name="T19" fmla="*/ 50 h 753"/>
                <a:gd name="T20" fmla="*/ 19 w 441"/>
                <a:gd name="T21" fmla="*/ 182 h 753"/>
                <a:gd name="T22" fmla="*/ 90 w 441"/>
                <a:gd name="T23" fmla="*/ 359 h 753"/>
                <a:gd name="T24" fmla="*/ 199 w 441"/>
                <a:gd name="T25" fmla="*/ 595 h 753"/>
                <a:gd name="T26" fmla="*/ 57 w 441"/>
                <a:gd name="T27" fmla="*/ 668 h 753"/>
                <a:gd name="T28" fmla="*/ 54 w 441"/>
                <a:gd name="T29" fmla="*/ 682 h 753"/>
                <a:gd name="T30" fmla="*/ 54 w 441"/>
                <a:gd name="T31" fmla="*/ 693 h 753"/>
                <a:gd name="T32" fmla="*/ 57 w 441"/>
                <a:gd name="T33" fmla="*/ 703 h 753"/>
                <a:gd name="T34" fmla="*/ 61 w 441"/>
                <a:gd name="T35" fmla="*/ 712 h 753"/>
                <a:gd name="T36" fmla="*/ 67 w 441"/>
                <a:gd name="T37" fmla="*/ 724 h 753"/>
                <a:gd name="T38" fmla="*/ 73 w 441"/>
                <a:gd name="T39" fmla="*/ 733 h 753"/>
                <a:gd name="T40" fmla="*/ 77 w 441"/>
                <a:gd name="T41" fmla="*/ 743 h 753"/>
                <a:gd name="T42" fmla="*/ 82 w 441"/>
                <a:gd name="T43" fmla="*/ 753 h 753"/>
                <a:gd name="T44" fmla="*/ 244 w 441"/>
                <a:gd name="T45" fmla="*/ 718 h 753"/>
                <a:gd name="T46" fmla="*/ 244 w 441"/>
                <a:gd name="T47" fmla="*/ 683 h 753"/>
                <a:gd name="T48" fmla="*/ 269 w 441"/>
                <a:gd name="T49" fmla="*/ 676 h 753"/>
                <a:gd name="T50" fmla="*/ 288 w 441"/>
                <a:gd name="T51" fmla="*/ 705 h 753"/>
                <a:gd name="T52" fmla="*/ 441 w 441"/>
                <a:gd name="T53" fmla="*/ 643 h 753"/>
                <a:gd name="T54" fmla="*/ 441 w 441"/>
                <a:gd name="T55" fmla="*/ 632 h 753"/>
                <a:gd name="T56" fmla="*/ 439 w 441"/>
                <a:gd name="T57" fmla="*/ 620 h 753"/>
                <a:gd name="T58" fmla="*/ 439 w 441"/>
                <a:gd name="T59" fmla="*/ 607 h 753"/>
                <a:gd name="T60" fmla="*/ 437 w 441"/>
                <a:gd name="T61" fmla="*/ 595 h 753"/>
                <a:gd name="T62" fmla="*/ 436 w 441"/>
                <a:gd name="T63" fmla="*/ 586 h 753"/>
                <a:gd name="T64" fmla="*/ 432 w 441"/>
                <a:gd name="T65" fmla="*/ 574 h 753"/>
                <a:gd name="T66" fmla="*/ 426 w 441"/>
                <a:gd name="T67" fmla="*/ 564 h 753"/>
                <a:gd name="T68" fmla="*/ 418 w 441"/>
                <a:gd name="T69" fmla="*/ 555 h 753"/>
                <a:gd name="T70" fmla="*/ 253 w 441"/>
                <a:gd name="T71" fmla="*/ 580 h 753"/>
                <a:gd name="T72" fmla="*/ 213 w 441"/>
                <a:gd name="T73" fmla="*/ 319 h 753"/>
                <a:gd name="T74" fmla="*/ 165 w 441"/>
                <a:gd name="T75" fmla="*/ 132 h 753"/>
                <a:gd name="T76" fmla="*/ 109 w 441"/>
                <a:gd name="T77" fmla="*/ 17 h 753"/>
                <a:gd name="T78" fmla="*/ 107 w 441"/>
                <a:gd name="T79" fmla="*/ 13 h 753"/>
                <a:gd name="T80" fmla="*/ 105 w 441"/>
                <a:gd name="T81" fmla="*/ 12 h 753"/>
                <a:gd name="T82" fmla="*/ 103 w 441"/>
                <a:gd name="T83" fmla="*/ 8 h 753"/>
                <a:gd name="T84" fmla="*/ 102 w 441"/>
                <a:gd name="T85" fmla="*/ 6 h 753"/>
                <a:gd name="T86" fmla="*/ 98 w 441"/>
                <a:gd name="T87" fmla="*/ 4 h 753"/>
                <a:gd name="T88" fmla="*/ 96 w 441"/>
                <a:gd name="T89" fmla="*/ 2 h 753"/>
                <a:gd name="T90" fmla="*/ 92 w 441"/>
                <a:gd name="T91" fmla="*/ 2 h 753"/>
                <a:gd name="T92" fmla="*/ 88 w 441"/>
                <a:gd name="T93" fmla="*/ 0 h 7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1"/>
                <a:gd name="T142" fmla="*/ 0 h 753"/>
                <a:gd name="T143" fmla="*/ 441 w 441"/>
                <a:gd name="T144" fmla="*/ 753 h 75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1" h="753">
                  <a:moveTo>
                    <a:pt x="88" y="0"/>
                  </a:moveTo>
                  <a:lnTo>
                    <a:pt x="11" y="23"/>
                  </a:lnTo>
                  <a:lnTo>
                    <a:pt x="9" y="25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9" y="182"/>
                  </a:lnTo>
                  <a:lnTo>
                    <a:pt x="90" y="359"/>
                  </a:lnTo>
                  <a:lnTo>
                    <a:pt x="199" y="595"/>
                  </a:lnTo>
                  <a:lnTo>
                    <a:pt x="57" y="668"/>
                  </a:lnTo>
                  <a:lnTo>
                    <a:pt x="54" y="682"/>
                  </a:lnTo>
                  <a:lnTo>
                    <a:pt x="54" y="693"/>
                  </a:lnTo>
                  <a:lnTo>
                    <a:pt x="57" y="703"/>
                  </a:lnTo>
                  <a:lnTo>
                    <a:pt x="61" y="712"/>
                  </a:lnTo>
                  <a:lnTo>
                    <a:pt x="67" y="724"/>
                  </a:lnTo>
                  <a:lnTo>
                    <a:pt x="73" y="733"/>
                  </a:lnTo>
                  <a:lnTo>
                    <a:pt x="77" y="743"/>
                  </a:lnTo>
                  <a:lnTo>
                    <a:pt x="82" y="753"/>
                  </a:lnTo>
                  <a:lnTo>
                    <a:pt x="244" y="718"/>
                  </a:lnTo>
                  <a:lnTo>
                    <a:pt x="244" y="683"/>
                  </a:lnTo>
                  <a:lnTo>
                    <a:pt x="269" y="676"/>
                  </a:lnTo>
                  <a:lnTo>
                    <a:pt x="288" y="705"/>
                  </a:lnTo>
                  <a:lnTo>
                    <a:pt x="441" y="643"/>
                  </a:lnTo>
                  <a:lnTo>
                    <a:pt x="441" y="632"/>
                  </a:lnTo>
                  <a:lnTo>
                    <a:pt x="439" y="620"/>
                  </a:lnTo>
                  <a:lnTo>
                    <a:pt x="439" y="607"/>
                  </a:lnTo>
                  <a:lnTo>
                    <a:pt x="437" y="595"/>
                  </a:lnTo>
                  <a:lnTo>
                    <a:pt x="436" y="586"/>
                  </a:lnTo>
                  <a:lnTo>
                    <a:pt x="432" y="574"/>
                  </a:lnTo>
                  <a:lnTo>
                    <a:pt x="426" y="564"/>
                  </a:lnTo>
                  <a:lnTo>
                    <a:pt x="418" y="555"/>
                  </a:lnTo>
                  <a:lnTo>
                    <a:pt x="253" y="580"/>
                  </a:lnTo>
                  <a:lnTo>
                    <a:pt x="213" y="319"/>
                  </a:lnTo>
                  <a:lnTo>
                    <a:pt x="165" y="132"/>
                  </a:lnTo>
                  <a:lnTo>
                    <a:pt x="109" y="17"/>
                  </a:lnTo>
                  <a:lnTo>
                    <a:pt x="107" y="13"/>
                  </a:lnTo>
                  <a:lnTo>
                    <a:pt x="105" y="12"/>
                  </a:lnTo>
                  <a:lnTo>
                    <a:pt x="103" y="8"/>
                  </a:lnTo>
                  <a:lnTo>
                    <a:pt x="102" y="6"/>
                  </a:lnTo>
                  <a:lnTo>
                    <a:pt x="98" y="4"/>
                  </a:lnTo>
                  <a:lnTo>
                    <a:pt x="96" y="2"/>
                  </a:lnTo>
                  <a:lnTo>
                    <a:pt x="92" y="2"/>
                  </a:lnTo>
                  <a:lnTo>
                    <a:pt x="88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65" name="Freeform 12"/>
            <p:cNvSpPr>
              <a:spLocks/>
            </p:cNvSpPr>
            <p:nvPr/>
          </p:nvSpPr>
          <p:spPr bwMode="auto">
            <a:xfrm>
              <a:off x="949" y="1342"/>
              <a:ext cx="33" cy="44"/>
            </a:xfrm>
            <a:custGeom>
              <a:avLst/>
              <a:gdLst>
                <a:gd name="T0" fmla="*/ 0 w 33"/>
                <a:gd name="T1" fmla="*/ 0 h 44"/>
                <a:gd name="T2" fmla="*/ 0 w 33"/>
                <a:gd name="T3" fmla="*/ 44 h 44"/>
                <a:gd name="T4" fmla="*/ 33 w 33"/>
                <a:gd name="T5" fmla="*/ 33 h 44"/>
                <a:gd name="T6" fmla="*/ 0 w 33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44"/>
                <a:gd name="T14" fmla="*/ 33 w 33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44">
                  <a:moveTo>
                    <a:pt x="0" y="0"/>
                  </a:moveTo>
                  <a:lnTo>
                    <a:pt x="0" y="44"/>
                  </a:lnTo>
                  <a:lnTo>
                    <a:pt x="33" y="33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66" name="Freeform 13"/>
            <p:cNvSpPr>
              <a:spLocks/>
            </p:cNvSpPr>
            <p:nvPr/>
          </p:nvSpPr>
          <p:spPr bwMode="auto">
            <a:xfrm>
              <a:off x="970" y="1953"/>
              <a:ext cx="379" cy="128"/>
            </a:xfrm>
            <a:custGeom>
              <a:avLst/>
              <a:gdLst>
                <a:gd name="T0" fmla="*/ 0 w 379"/>
                <a:gd name="T1" fmla="*/ 117 h 128"/>
                <a:gd name="T2" fmla="*/ 14 w 379"/>
                <a:gd name="T3" fmla="*/ 115 h 128"/>
                <a:gd name="T4" fmla="*/ 20 w 379"/>
                <a:gd name="T5" fmla="*/ 128 h 128"/>
                <a:gd name="T6" fmla="*/ 365 w 379"/>
                <a:gd name="T7" fmla="*/ 21 h 128"/>
                <a:gd name="T8" fmla="*/ 361 w 379"/>
                <a:gd name="T9" fmla="*/ 5 h 128"/>
                <a:gd name="T10" fmla="*/ 379 w 379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9"/>
                <a:gd name="T19" fmla="*/ 0 h 128"/>
                <a:gd name="T20" fmla="*/ 379 w 379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9" h="128">
                  <a:moveTo>
                    <a:pt x="0" y="117"/>
                  </a:moveTo>
                  <a:lnTo>
                    <a:pt x="14" y="115"/>
                  </a:lnTo>
                  <a:lnTo>
                    <a:pt x="20" y="128"/>
                  </a:lnTo>
                  <a:lnTo>
                    <a:pt x="365" y="21"/>
                  </a:lnTo>
                  <a:lnTo>
                    <a:pt x="361" y="5"/>
                  </a:lnTo>
                  <a:lnTo>
                    <a:pt x="379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67" name="Freeform 14"/>
            <p:cNvSpPr>
              <a:spLocks/>
            </p:cNvSpPr>
            <p:nvPr/>
          </p:nvSpPr>
          <p:spPr bwMode="auto">
            <a:xfrm>
              <a:off x="1084" y="1766"/>
              <a:ext cx="96" cy="382"/>
            </a:xfrm>
            <a:custGeom>
              <a:avLst/>
              <a:gdLst>
                <a:gd name="T0" fmla="*/ 0 w 96"/>
                <a:gd name="T1" fmla="*/ 0 h 382"/>
                <a:gd name="T2" fmla="*/ 71 w 96"/>
                <a:gd name="T3" fmla="*/ 265 h 382"/>
                <a:gd name="T4" fmla="*/ 80 w 96"/>
                <a:gd name="T5" fmla="*/ 288 h 382"/>
                <a:gd name="T6" fmla="*/ 78 w 96"/>
                <a:gd name="T7" fmla="*/ 382 h 382"/>
                <a:gd name="T8" fmla="*/ 96 w 96"/>
                <a:gd name="T9" fmla="*/ 290 h 382"/>
                <a:gd name="T10" fmla="*/ 92 w 96"/>
                <a:gd name="T11" fmla="*/ 258 h 382"/>
                <a:gd name="T12" fmla="*/ 0 w 96"/>
                <a:gd name="T13" fmla="*/ 0 h 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82"/>
                <a:gd name="T23" fmla="*/ 96 w 96"/>
                <a:gd name="T24" fmla="*/ 382 h 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82">
                  <a:moveTo>
                    <a:pt x="0" y="0"/>
                  </a:moveTo>
                  <a:lnTo>
                    <a:pt x="71" y="265"/>
                  </a:lnTo>
                  <a:lnTo>
                    <a:pt x="80" y="288"/>
                  </a:lnTo>
                  <a:lnTo>
                    <a:pt x="78" y="382"/>
                  </a:lnTo>
                  <a:lnTo>
                    <a:pt x="96" y="290"/>
                  </a:lnTo>
                  <a:lnTo>
                    <a:pt x="92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68" name="Freeform 15"/>
            <p:cNvSpPr>
              <a:spLocks/>
            </p:cNvSpPr>
            <p:nvPr/>
          </p:nvSpPr>
          <p:spPr bwMode="auto">
            <a:xfrm>
              <a:off x="1084" y="1766"/>
              <a:ext cx="96" cy="382"/>
            </a:xfrm>
            <a:custGeom>
              <a:avLst/>
              <a:gdLst>
                <a:gd name="T0" fmla="*/ 0 w 96"/>
                <a:gd name="T1" fmla="*/ 0 h 382"/>
                <a:gd name="T2" fmla="*/ 71 w 96"/>
                <a:gd name="T3" fmla="*/ 265 h 382"/>
                <a:gd name="T4" fmla="*/ 80 w 96"/>
                <a:gd name="T5" fmla="*/ 288 h 382"/>
                <a:gd name="T6" fmla="*/ 78 w 96"/>
                <a:gd name="T7" fmla="*/ 382 h 382"/>
                <a:gd name="T8" fmla="*/ 96 w 96"/>
                <a:gd name="T9" fmla="*/ 290 h 382"/>
                <a:gd name="T10" fmla="*/ 92 w 96"/>
                <a:gd name="T11" fmla="*/ 258 h 382"/>
                <a:gd name="T12" fmla="*/ 0 w 96"/>
                <a:gd name="T13" fmla="*/ 0 h 3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82"/>
                <a:gd name="T23" fmla="*/ 96 w 96"/>
                <a:gd name="T24" fmla="*/ 382 h 3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82">
                  <a:moveTo>
                    <a:pt x="0" y="0"/>
                  </a:moveTo>
                  <a:lnTo>
                    <a:pt x="71" y="265"/>
                  </a:lnTo>
                  <a:lnTo>
                    <a:pt x="80" y="288"/>
                  </a:lnTo>
                  <a:lnTo>
                    <a:pt x="78" y="382"/>
                  </a:lnTo>
                  <a:lnTo>
                    <a:pt x="96" y="290"/>
                  </a:lnTo>
                  <a:lnTo>
                    <a:pt x="92" y="25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69" name="Freeform 16"/>
            <p:cNvSpPr>
              <a:spLocks/>
            </p:cNvSpPr>
            <p:nvPr/>
          </p:nvSpPr>
          <p:spPr bwMode="auto">
            <a:xfrm>
              <a:off x="934" y="1471"/>
              <a:ext cx="146" cy="80"/>
            </a:xfrm>
            <a:custGeom>
              <a:avLst/>
              <a:gdLst>
                <a:gd name="T0" fmla="*/ 73 w 146"/>
                <a:gd name="T1" fmla="*/ 57 h 80"/>
                <a:gd name="T2" fmla="*/ 2 w 146"/>
                <a:gd name="T3" fmla="*/ 80 h 80"/>
                <a:gd name="T4" fmla="*/ 0 w 146"/>
                <a:gd name="T5" fmla="*/ 69 h 80"/>
                <a:gd name="T6" fmla="*/ 0 w 146"/>
                <a:gd name="T7" fmla="*/ 57 h 80"/>
                <a:gd name="T8" fmla="*/ 4 w 146"/>
                <a:gd name="T9" fmla="*/ 46 h 80"/>
                <a:gd name="T10" fmla="*/ 11 w 146"/>
                <a:gd name="T11" fmla="*/ 36 h 80"/>
                <a:gd name="T12" fmla="*/ 19 w 146"/>
                <a:gd name="T13" fmla="*/ 27 h 80"/>
                <a:gd name="T14" fmla="*/ 31 w 146"/>
                <a:gd name="T15" fmla="*/ 17 h 80"/>
                <a:gd name="T16" fmla="*/ 42 w 146"/>
                <a:gd name="T17" fmla="*/ 9 h 80"/>
                <a:gd name="T18" fmla="*/ 58 w 146"/>
                <a:gd name="T19" fmla="*/ 4 h 80"/>
                <a:gd name="T20" fmla="*/ 73 w 146"/>
                <a:gd name="T21" fmla="*/ 0 h 80"/>
                <a:gd name="T22" fmla="*/ 86 w 146"/>
                <a:gd name="T23" fmla="*/ 0 h 80"/>
                <a:gd name="T24" fmla="*/ 100 w 146"/>
                <a:gd name="T25" fmla="*/ 2 h 80"/>
                <a:gd name="T26" fmla="*/ 113 w 146"/>
                <a:gd name="T27" fmla="*/ 4 h 80"/>
                <a:gd name="T28" fmla="*/ 125 w 146"/>
                <a:gd name="T29" fmla="*/ 9 h 80"/>
                <a:gd name="T30" fmla="*/ 134 w 146"/>
                <a:gd name="T31" fmla="*/ 17 h 80"/>
                <a:gd name="T32" fmla="*/ 142 w 146"/>
                <a:gd name="T33" fmla="*/ 25 h 80"/>
                <a:gd name="T34" fmla="*/ 146 w 146"/>
                <a:gd name="T35" fmla="*/ 36 h 80"/>
                <a:gd name="T36" fmla="*/ 73 w 146"/>
                <a:gd name="T37" fmla="*/ 57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0"/>
                <a:gd name="T59" fmla="*/ 146 w 14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0">
                  <a:moveTo>
                    <a:pt x="73" y="57"/>
                  </a:moveTo>
                  <a:lnTo>
                    <a:pt x="2" y="80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4" y="46"/>
                  </a:lnTo>
                  <a:lnTo>
                    <a:pt x="11" y="36"/>
                  </a:lnTo>
                  <a:lnTo>
                    <a:pt x="19" y="27"/>
                  </a:lnTo>
                  <a:lnTo>
                    <a:pt x="31" y="17"/>
                  </a:lnTo>
                  <a:lnTo>
                    <a:pt x="42" y="9"/>
                  </a:lnTo>
                  <a:lnTo>
                    <a:pt x="58" y="4"/>
                  </a:lnTo>
                  <a:lnTo>
                    <a:pt x="73" y="0"/>
                  </a:lnTo>
                  <a:lnTo>
                    <a:pt x="86" y="0"/>
                  </a:lnTo>
                  <a:lnTo>
                    <a:pt x="100" y="2"/>
                  </a:lnTo>
                  <a:lnTo>
                    <a:pt x="113" y="4"/>
                  </a:lnTo>
                  <a:lnTo>
                    <a:pt x="125" y="9"/>
                  </a:lnTo>
                  <a:lnTo>
                    <a:pt x="134" y="17"/>
                  </a:lnTo>
                  <a:lnTo>
                    <a:pt x="142" y="25"/>
                  </a:lnTo>
                  <a:lnTo>
                    <a:pt x="146" y="36"/>
                  </a:lnTo>
                  <a:lnTo>
                    <a:pt x="73" y="5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0" name="Freeform 17"/>
            <p:cNvSpPr>
              <a:spLocks/>
            </p:cNvSpPr>
            <p:nvPr/>
          </p:nvSpPr>
          <p:spPr bwMode="auto">
            <a:xfrm>
              <a:off x="934" y="1471"/>
              <a:ext cx="146" cy="80"/>
            </a:xfrm>
            <a:custGeom>
              <a:avLst/>
              <a:gdLst>
                <a:gd name="T0" fmla="*/ 73 w 146"/>
                <a:gd name="T1" fmla="*/ 57 h 80"/>
                <a:gd name="T2" fmla="*/ 2 w 146"/>
                <a:gd name="T3" fmla="*/ 80 h 80"/>
                <a:gd name="T4" fmla="*/ 0 w 146"/>
                <a:gd name="T5" fmla="*/ 69 h 80"/>
                <a:gd name="T6" fmla="*/ 0 w 146"/>
                <a:gd name="T7" fmla="*/ 57 h 80"/>
                <a:gd name="T8" fmla="*/ 4 w 146"/>
                <a:gd name="T9" fmla="*/ 46 h 80"/>
                <a:gd name="T10" fmla="*/ 11 w 146"/>
                <a:gd name="T11" fmla="*/ 36 h 80"/>
                <a:gd name="T12" fmla="*/ 19 w 146"/>
                <a:gd name="T13" fmla="*/ 27 h 80"/>
                <a:gd name="T14" fmla="*/ 31 w 146"/>
                <a:gd name="T15" fmla="*/ 17 h 80"/>
                <a:gd name="T16" fmla="*/ 42 w 146"/>
                <a:gd name="T17" fmla="*/ 9 h 80"/>
                <a:gd name="T18" fmla="*/ 58 w 146"/>
                <a:gd name="T19" fmla="*/ 4 h 80"/>
                <a:gd name="T20" fmla="*/ 73 w 146"/>
                <a:gd name="T21" fmla="*/ 0 h 80"/>
                <a:gd name="T22" fmla="*/ 86 w 146"/>
                <a:gd name="T23" fmla="*/ 0 h 80"/>
                <a:gd name="T24" fmla="*/ 100 w 146"/>
                <a:gd name="T25" fmla="*/ 2 h 80"/>
                <a:gd name="T26" fmla="*/ 113 w 146"/>
                <a:gd name="T27" fmla="*/ 4 h 80"/>
                <a:gd name="T28" fmla="*/ 125 w 146"/>
                <a:gd name="T29" fmla="*/ 9 h 80"/>
                <a:gd name="T30" fmla="*/ 134 w 146"/>
                <a:gd name="T31" fmla="*/ 17 h 80"/>
                <a:gd name="T32" fmla="*/ 142 w 146"/>
                <a:gd name="T33" fmla="*/ 25 h 80"/>
                <a:gd name="T34" fmla="*/ 146 w 146"/>
                <a:gd name="T35" fmla="*/ 36 h 80"/>
                <a:gd name="T36" fmla="*/ 73 w 146"/>
                <a:gd name="T37" fmla="*/ 57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0"/>
                <a:gd name="T59" fmla="*/ 146 w 14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0">
                  <a:moveTo>
                    <a:pt x="73" y="57"/>
                  </a:moveTo>
                  <a:lnTo>
                    <a:pt x="2" y="80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4" y="46"/>
                  </a:lnTo>
                  <a:lnTo>
                    <a:pt x="11" y="36"/>
                  </a:lnTo>
                  <a:lnTo>
                    <a:pt x="19" y="27"/>
                  </a:lnTo>
                  <a:lnTo>
                    <a:pt x="31" y="17"/>
                  </a:lnTo>
                  <a:lnTo>
                    <a:pt x="42" y="9"/>
                  </a:lnTo>
                  <a:lnTo>
                    <a:pt x="58" y="4"/>
                  </a:lnTo>
                  <a:lnTo>
                    <a:pt x="73" y="0"/>
                  </a:lnTo>
                  <a:lnTo>
                    <a:pt x="86" y="0"/>
                  </a:lnTo>
                  <a:lnTo>
                    <a:pt x="100" y="2"/>
                  </a:lnTo>
                  <a:lnTo>
                    <a:pt x="113" y="4"/>
                  </a:lnTo>
                  <a:lnTo>
                    <a:pt x="125" y="9"/>
                  </a:lnTo>
                  <a:lnTo>
                    <a:pt x="134" y="17"/>
                  </a:lnTo>
                  <a:lnTo>
                    <a:pt x="142" y="25"/>
                  </a:lnTo>
                  <a:lnTo>
                    <a:pt x="146" y="36"/>
                  </a:lnTo>
                  <a:lnTo>
                    <a:pt x="73" y="57"/>
                  </a:lnTo>
                </a:path>
              </a:pathLst>
            </a:custGeom>
            <a:solidFill>
              <a:srgbClr val="3333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71" name="Freeform 18"/>
            <p:cNvSpPr>
              <a:spLocks/>
            </p:cNvSpPr>
            <p:nvPr/>
          </p:nvSpPr>
          <p:spPr bwMode="auto">
            <a:xfrm>
              <a:off x="786" y="1363"/>
              <a:ext cx="161" cy="50"/>
            </a:xfrm>
            <a:custGeom>
              <a:avLst/>
              <a:gdLst>
                <a:gd name="T0" fmla="*/ 159 w 161"/>
                <a:gd name="T1" fmla="*/ 0 h 50"/>
                <a:gd name="T2" fmla="*/ 0 w 161"/>
                <a:gd name="T3" fmla="*/ 50 h 50"/>
                <a:gd name="T4" fmla="*/ 161 w 161"/>
                <a:gd name="T5" fmla="*/ 14 h 50"/>
                <a:gd name="T6" fmla="*/ 159 w 161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50"/>
                <a:gd name="T14" fmla="*/ 161 w 16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50">
                  <a:moveTo>
                    <a:pt x="159" y="0"/>
                  </a:moveTo>
                  <a:lnTo>
                    <a:pt x="0" y="50"/>
                  </a:lnTo>
                  <a:lnTo>
                    <a:pt x="161" y="14"/>
                  </a:lnTo>
                  <a:lnTo>
                    <a:pt x="159" y="0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72" name="Freeform 19"/>
            <p:cNvSpPr>
              <a:spLocks/>
            </p:cNvSpPr>
            <p:nvPr/>
          </p:nvSpPr>
          <p:spPr bwMode="auto">
            <a:xfrm>
              <a:off x="969" y="1308"/>
              <a:ext cx="163" cy="59"/>
            </a:xfrm>
            <a:custGeom>
              <a:avLst/>
              <a:gdLst>
                <a:gd name="T0" fmla="*/ 0 w 163"/>
                <a:gd name="T1" fmla="*/ 48 h 59"/>
                <a:gd name="T2" fmla="*/ 163 w 163"/>
                <a:gd name="T3" fmla="*/ 0 h 59"/>
                <a:gd name="T4" fmla="*/ 7 w 163"/>
                <a:gd name="T5" fmla="*/ 59 h 59"/>
                <a:gd name="T6" fmla="*/ 0 w 163"/>
                <a:gd name="T7" fmla="*/ 48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59"/>
                <a:gd name="T14" fmla="*/ 163 w 163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59">
                  <a:moveTo>
                    <a:pt x="0" y="48"/>
                  </a:moveTo>
                  <a:lnTo>
                    <a:pt x="163" y="0"/>
                  </a:lnTo>
                  <a:lnTo>
                    <a:pt x="7" y="59"/>
                  </a:lnTo>
                  <a:lnTo>
                    <a:pt x="0" y="48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73" name="Freeform 20"/>
            <p:cNvSpPr>
              <a:spLocks/>
            </p:cNvSpPr>
            <p:nvPr/>
          </p:nvSpPr>
          <p:spPr bwMode="auto">
            <a:xfrm>
              <a:off x="1005" y="1657"/>
              <a:ext cx="123" cy="90"/>
            </a:xfrm>
            <a:custGeom>
              <a:avLst/>
              <a:gdLst>
                <a:gd name="T0" fmla="*/ 4 w 123"/>
                <a:gd name="T1" fmla="*/ 31 h 90"/>
                <a:gd name="T2" fmla="*/ 17 w 123"/>
                <a:gd name="T3" fmla="*/ 33 h 90"/>
                <a:gd name="T4" fmla="*/ 31 w 123"/>
                <a:gd name="T5" fmla="*/ 33 h 90"/>
                <a:gd name="T6" fmla="*/ 44 w 123"/>
                <a:gd name="T7" fmla="*/ 33 h 90"/>
                <a:gd name="T8" fmla="*/ 56 w 123"/>
                <a:gd name="T9" fmla="*/ 31 h 90"/>
                <a:gd name="T10" fmla="*/ 67 w 123"/>
                <a:gd name="T11" fmla="*/ 27 h 90"/>
                <a:gd name="T12" fmla="*/ 77 w 123"/>
                <a:gd name="T13" fmla="*/ 19 h 90"/>
                <a:gd name="T14" fmla="*/ 86 w 123"/>
                <a:gd name="T15" fmla="*/ 11 h 90"/>
                <a:gd name="T16" fmla="*/ 94 w 123"/>
                <a:gd name="T17" fmla="*/ 0 h 90"/>
                <a:gd name="T18" fmla="*/ 123 w 123"/>
                <a:gd name="T19" fmla="*/ 35 h 90"/>
                <a:gd name="T20" fmla="*/ 119 w 123"/>
                <a:gd name="T21" fmla="*/ 46 h 90"/>
                <a:gd name="T22" fmla="*/ 113 w 123"/>
                <a:gd name="T23" fmla="*/ 56 h 90"/>
                <a:gd name="T24" fmla="*/ 108 w 123"/>
                <a:gd name="T25" fmla="*/ 63 h 90"/>
                <a:gd name="T26" fmla="*/ 102 w 123"/>
                <a:gd name="T27" fmla="*/ 71 h 90"/>
                <a:gd name="T28" fmla="*/ 94 w 123"/>
                <a:gd name="T29" fmla="*/ 77 h 90"/>
                <a:gd name="T30" fmla="*/ 86 w 123"/>
                <a:gd name="T31" fmla="*/ 81 h 90"/>
                <a:gd name="T32" fmla="*/ 79 w 123"/>
                <a:gd name="T33" fmla="*/ 84 h 90"/>
                <a:gd name="T34" fmla="*/ 71 w 123"/>
                <a:gd name="T35" fmla="*/ 88 h 90"/>
                <a:gd name="T36" fmla="*/ 61 w 123"/>
                <a:gd name="T37" fmla="*/ 90 h 90"/>
                <a:gd name="T38" fmla="*/ 54 w 123"/>
                <a:gd name="T39" fmla="*/ 90 h 90"/>
                <a:gd name="T40" fmla="*/ 44 w 123"/>
                <a:gd name="T41" fmla="*/ 90 h 90"/>
                <a:gd name="T42" fmla="*/ 36 w 123"/>
                <a:gd name="T43" fmla="*/ 90 h 90"/>
                <a:gd name="T44" fmla="*/ 17 w 123"/>
                <a:gd name="T45" fmla="*/ 84 h 90"/>
                <a:gd name="T46" fmla="*/ 0 w 123"/>
                <a:gd name="T47" fmla="*/ 73 h 90"/>
                <a:gd name="T48" fmla="*/ 4 w 123"/>
                <a:gd name="T49" fmla="*/ 31 h 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90"/>
                <a:gd name="T77" fmla="*/ 123 w 123"/>
                <a:gd name="T78" fmla="*/ 90 h 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90">
                  <a:moveTo>
                    <a:pt x="4" y="31"/>
                  </a:moveTo>
                  <a:lnTo>
                    <a:pt x="17" y="33"/>
                  </a:lnTo>
                  <a:lnTo>
                    <a:pt x="31" y="33"/>
                  </a:lnTo>
                  <a:lnTo>
                    <a:pt x="44" y="33"/>
                  </a:lnTo>
                  <a:lnTo>
                    <a:pt x="56" y="31"/>
                  </a:lnTo>
                  <a:lnTo>
                    <a:pt x="67" y="27"/>
                  </a:lnTo>
                  <a:lnTo>
                    <a:pt x="77" y="19"/>
                  </a:lnTo>
                  <a:lnTo>
                    <a:pt x="86" y="11"/>
                  </a:lnTo>
                  <a:lnTo>
                    <a:pt x="94" y="0"/>
                  </a:lnTo>
                  <a:lnTo>
                    <a:pt x="123" y="35"/>
                  </a:lnTo>
                  <a:lnTo>
                    <a:pt x="119" y="46"/>
                  </a:lnTo>
                  <a:lnTo>
                    <a:pt x="113" y="56"/>
                  </a:lnTo>
                  <a:lnTo>
                    <a:pt x="108" y="63"/>
                  </a:lnTo>
                  <a:lnTo>
                    <a:pt x="102" y="71"/>
                  </a:lnTo>
                  <a:lnTo>
                    <a:pt x="94" y="77"/>
                  </a:lnTo>
                  <a:lnTo>
                    <a:pt x="86" y="81"/>
                  </a:lnTo>
                  <a:lnTo>
                    <a:pt x="79" y="84"/>
                  </a:lnTo>
                  <a:lnTo>
                    <a:pt x="71" y="88"/>
                  </a:lnTo>
                  <a:lnTo>
                    <a:pt x="61" y="90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17" y="84"/>
                  </a:lnTo>
                  <a:lnTo>
                    <a:pt x="0" y="7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4" name="Freeform 21"/>
            <p:cNvSpPr>
              <a:spLocks/>
            </p:cNvSpPr>
            <p:nvPr/>
          </p:nvSpPr>
          <p:spPr bwMode="auto">
            <a:xfrm>
              <a:off x="1005" y="1657"/>
              <a:ext cx="123" cy="90"/>
            </a:xfrm>
            <a:custGeom>
              <a:avLst/>
              <a:gdLst>
                <a:gd name="T0" fmla="*/ 4 w 123"/>
                <a:gd name="T1" fmla="*/ 31 h 90"/>
                <a:gd name="T2" fmla="*/ 17 w 123"/>
                <a:gd name="T3" fmla="*/ 33 h 90"/>
                <a:gd name="T4" fmla="*/ 31 w 123"/>
                <a:gd name="T5" fmla="*/ 33 h 90"/>
                <a:gd name="T6" fmla="*/ 44 w 123"/>
                <a:gd name="T7" fmla="*/ 33 h 90"/>
                <a:gd name="T8" fmla="*/ 56 w 123"/>
                <a:gd name="T9" fmla="*/ 31 h 90"/>
                <a:gd name="T10" fmla="*/ 67 w 123"/>
                <a:gd name="T11" fmla="*/ 27 h 90"/>
                <a:gd name="T12" fmla="*/ 77 w 123"/>
                <a:gd name="T13" fmla="*/ 19 h 90"/>
                <a:gd name="T14" fmla="*/ 86 w 123"/>
                <a:gd name="T15" fmla="*/ 11 h 90"/>
                <a:gd name="T16" fmla="*/ 94 w 123"/>
                <a:gd name="T17" fmla="*/ 0 h 90"/>
                <a:gd name="T18" fmla="*/ 123 w 123"/>
                <a:gd name="T19" fmla="*/ 35 h 90"/>
                <a:gd name="T20" fmla="*/ 119 w 123"/>
                <a:gd name="T21" fmla="*/ 46 h 90"/>
                <a:gd name="T22" fmla="*/ 113 w 123"/>
                <a:gd name="T23" fmla="*/ 56 h 90"/>
                <a:gd name="T24" fmla="*/ 108 w 123"/>
                <a:gd name="T25" fmla="*/ 63 h 90"/>
                <a:gd name="T26" fmla="*/ 102 w 123"/>
                <a:gd name="T27" fmla="*/ 71 h 90"/>
                <a:gd name="T28" fmla="*/ 94 w 123"/>
                <a:gd name="T29" fmla="*/ 77 h 90"/>
                <a:gd name="T30" fmla="*/ 86 w 123"/>
                <a:gd name="T31" fmla="*/ 81 h 90"/>
                <a:gd name="T32" fmla="*/ 79 w 123"/>
                <a:gd name="T33" fmla="*/ 84 h 90"/>
                <a:gd name="T34" fmla="*/ 71 w 123"/>
                <a:gd name="T35" fmla="*/ 88 h 90"/>
                <a:gd name="T36" fmla="*/ 61 w 123"/>
                <a:gd name="T37" fmla="*/ 90 h 90"/>
                <a:gd name="T38" fmla="*/ 54 w 123"/>
                <a:gd name="T39" fmla="*/ 90 h 90"/>
                <a:gd name="T40" fmla="*/ 44 w 123"/>
                <a:gd name="T41" fmla="*/ 90 h 90"/>
                <a:gd name="T42" fmla="*/ 36 w 123"/>
                <a:gd name="T43" fmla="*/ 90 h 90"/>
                <a:gd name="T44" fmla="*/ 17 w 123"/>
                <a:gd name="T45" fmla="*/ 84 h 90"/>
                <a:gd name="T46" fmla="*/ 0 w 123"/>
                <a:gd name="T47" fmla="*/ 73 h 90"/>
                <a:gd name="T48" fmla="*/ 4 w 123"/>
                <a:gd name="T49" fmla="*/ 31 h 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3"/>
                <a:gd name="T76" fmla="*/ 0 h 90"/>
                <a:gd name="T77" fmla="*/ 123 w 123"/>
                <a:gd name="T78" fmla="*/ 90 h 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3" h="90">
                  <a:moveTo>
                    <a:pt x="4" y="31"/>
                  </a:moveTo>
                  <a:lnTo>
                    <a:pt x="17" y="33"/>
                  </a:lnTo>
                  <a:lnTo>
                    <a:pt x="31" y="33"/>
                  </a:lnTo>
                  <a:lnTo>
                    <a:pt x="44" y="33"/>
                  </a:lnTo>
                  <a:lnTo>
                    <a:pt x="56" y="31"/>
                  </a:lnTo>
                  <a:lnTo>
                    <a:pt x="67" y="27"/>
                  </a:lnTo>
                  <a:lnTo>
                    <a:pt x="77" y="19"/>
                  </a:lnTo>
                  <a:lnTo>
                    <a:pt x="86" y="11"/>
                  </a:lnTo>
                  <a:lnTo>
                    <a:pt x="94" y="0"/>
                  </a:lnTo>
                  <a:lnTo>
                    <a:pt x="123" y="35"/>
                  </a:lnTo>
                  <a:lnTo>
                    <a:pt x="119" y="46"/>
                  </a:lnTo>
                  <a:lnTo>
                    <a:pt x="113" y="56"/>
                  </a:lnTo>
                  <a:lnTo>
                    <a:pt x="108" y="63"/>
                  </a:lnTo>
                  <a:lnTo>
                    <a:pt x="102" y="71"/>
                  </a:lnTo>
                  <a:lnTo>
                    <a:pt x="94" y="77"/>
                  </a:lnTo>
                  <a:lnTo>
                    <a:pt x="86" y="81"/>
                  </a:lnTo>
                  <a:lnTo>
                    <a:pt x="79" y="84"/>
                  </a:lnTo>
                  <a:lnTo>
                    <a:pt x="71" y="88"/>
                  </a:lnTo>
                  <a:lnTo>
                    <a:pt x="61" y="90"/>
                  </a:lnTo>
                  <a:lnTo>
                    <a:pt x="54" y="90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17" y="84"/>
                  </a:lnTo>
                  <a:lnTo>
                    <a:pt x="0" y="73"/>
                  </a:lnTo>
                  <a:lnTo>
                    <a:pt x="4" y="31"/>
                  </a:lnTo>
                </a:path>
              </a:pathLst>
            </a:custGeom>
            <a:solidFill>
              <a:srgbClr val="3333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275" name="Freeform 22"/>
            <p:cNvSpPr>
              <a:spLocks/>
            </p:cNvSpPr>
            <p:nvPr/>
          </p:nvSpPr>
          <p:spPr bwMode="auto">
            <a:xfrm>
              <a:off x="1162" y="2052"/>
              <a:ext cx="18" cy="96"/>
            </a:xfrm>
            <a:custGeom>
              <a:avLst/>
              <a:gdLst>
                <a:gd name="T0" fmla="*/ 2 w 18"/>
                <a:gd name="T1" fmla="*/ 2 h 96"/>
                <a:gd name="T2" fmla="*/ 18 w 18"/>
                <a:gd name="T3" fmla="*/ 0 h 96"/>
                <a:gd name="T4" fmla="*/ 0 w 18"/>
                <a:gd name="T5" fmla="*/ 96 h 96"/>
                <a:gd name="T6" fmla="*/ 2 w 18"/>
                <a:gd name="T7" fmla="*/ 2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6"/>
                <a:gd name="T14" fmla="*/ 18 w 1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6">
                  <a:moveTo>
                    <a:pt x="2" y="2"/>
                  </a:moveTo>
                  <a:lnTo>
                    <a:pt x="18" y="0"/>
                  </a:lnTo>
                  <a:lnTo>
                    <a:pt x="0" y="9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76" name="Freeform 23"/>
            <p:cNvSpPr>
              <a:spLocks/>
            </p:cNvSpPr>
            <p:nvPr/>
          </p:nvSpPr>
          <p:spPr bwMode="auto">
            <a:xfrm>
              <a:off x="1162" y="2052"/>
              <a:ext cx="18" cy="96"/>
            </a:xfrm>
            <a:custGeom>
              <a:avLst/>
              <a:gdLst>
                <a:gd name="T0" fmla="*/ 2 w 18"/>
                <a:gd name="T1" fmla="*/ 2 h 96"/>
                <a:gd name="T2" fmla="*/ 18 w 18"/>
                <a:gd name="T3" fmla="*/ 0 h 96"/>
                <a:gd name="T4" fmla="*/ 0 w 18"/>
                <a:gd name="T5" fmla="*/ 96 h 96"/>
                <a:gd name="T6" fmla="*/ 2 w 18"/>
                <a:gd name="T7" fmla="*/ 2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6"/>
                <a:gd name="T14" fmla="*/ 18 w 1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6">
                  <a:moveTo>
                    <a:pt x="2" y="2"/>
                  </a:moveTo>
                  <a:lnTo>
                    <a:pt x="18" y="0"/>
                  </a:lnTo>
                  <a:lnTo>
                    <a:pt x="0" y="96"/>
                  </a:lnTo>
                  <a:lnTo>
                    <a:pt x="2" y="2"/>
                  </a:lnTo>
                </a:path>
              </a:pathLst>
            </a:custGeom>
            <a:solidFill>
              <a:srgbClr val="C0C0C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80100" y="1844675"/>
            <a:ext cx="3759200" cy="3987800"/>
            <a:chOff x="22" y="610"/>
            <a:chExt cx="2368" cy="2512"/>
          </a:xfrm>
        </p:grpSpPr>
        <p:grpSp>
          <p:nvGrpSpPr>
            <p:cNvPr id="9236" name="Group 25"/>
            <p:cNvGrpSpPr>
              <a:grpSpLocks noChangeAspect="1"/>
            </p:cNvGrpSpPr>
            <p:nvPr/>
          </p:nvGrpSpPr>
          <p:grpSpPr bwMode="auto">
            <a:xfrm>
              <a:off x="22" y="1481"/>
              <a:ext cx="2368" cy="1641"/>
              <a:chOff x="22" y="1481"/>
              <a:chExt cx="2368" cy="1641"/>
            </a:xfrm>
          </p:grpSpPr>
          <p:sp>
            <p:nvSpPr>
              <p:cNvPr id="9238" name="AutoShape 26"/>
              <p:cNvSpPr>
                <a:spLocks noChangeAspect="1" noChangeArrowheads="1" noTextEdit="1"/>
              </p:cNvSpPr>
              <p:nvPr/>
            </p:nvSpPr>
            <p:spPr bwMode="auto">
              <a:xfrm>
                <a:off x="22" y="1481"/>
                <a:ext cx="2368" cy="1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39" name="Freeform 27"/>
              <p:cNvSpPr>
                <a:spLocks/>
              </p:cNvSpPr>
              <p:nvPr/>
            </p:nvSpPr>
            <p:spPr bwMode="auto">
              <a:xfrm>
                <a:off x="-1" y="1849"/>
                <a:ext cx="2368" cy="367"/>
              </a:xfrm>
              <a:custGeom>
                <a:avLst/>
                <a:gdLst>
                  <a:gd name="T0" fmla="*/ 34 w 2368"/>
                  <a:gd name="T1" fmla="*/ 7 h 367"/>
                  <a:gd name="T2" fmla="*/ 2335 w 2368"/>
                  <a:gd name="T3" fmla="*/ 0 h 367"/>
                  <a:gd name="T4" fmla="*/ 2346 w 2368"/>
                  <a:gd name="T5" fmla="*/ 11 h 367"/>
                  <a:gd name="T6" fmla="*/ 2353 w 2368"/>
                  <a:gd name="T7" fmla="*/ 26 h 367"/>
                  <a:gd name="T8" fmla="*/ 2361 w 2368"/>
                  <a:gd name="T9" fmla="*/ 40 h 367"/>
                  <a:gd name="T10" fmla="*/ 2365 w 2368"/>
                  <a:gd name="T11" fmla="*/ 59 h 367"/>
                  <a:gd name="T12" fmla="*/ 2368 w 2368"/>
                  <a:gd name="T13" fmla="*/ 92 h 367"/>
                  <a:gd name="T14" fmla="*/ 2368 w 2368"/>
                  <a:gd name="T15" fmla="*/ 129 h 367"/>
                  <a:gd name="T16" fmla="*/ 2365 w 2368"/>
                  <a:gd name="T17" fmla="*/ 170 h 367"/>
                  <a:gd name="T18" fmla="*/ 2357 w 2368"/>
                  <a:gd name="T19" fmla="*/ 211 h 367"/>
                  <a:gd name="T20" fmla="*/ 2350 w 2368"/>
                  <a:gd name="T21" fmla="*/ 248 h 367"/>
                  <a:gd name="T22" fmla="*/ 2342 w 2368"/>
                  <a:gd name="T23" fmla="*/ 285 h 367"/>
                  <a:gd name="T24" fmla="*/ 1764 w 2368"/>
                  <a:gd name="T25" fmla="*/ 367 h 367"/>
                  <a:gd name="T26" fmla="*/ 612 w 2368"/>
                  <a:gd name="T27" fmla="*/ 363 h 367"/>
                  <a:gd name="T28" fmla="*/ 38 w 2368"/>
                  <a:gd name="T29" fmla="*/ 289 h 367"/>
                  <a:gd name="T30" fmla="*/ 31 w 2368"/>
                  <a:gd name="T31" fmla="*/ 259 h 367"/>
                  <a:gd name="T32" fmla="*/ 19 w 2368"/>
                  <a:gd name="T33" fmla="*/ 226 h 367"/>
                  <a:gd name="T34" fmla="*/ 12 w 2368"/>
                  <a:gd name="T35" fmla="*/ 193 h 367"/>
                  <a:gd name="T36" fmla="*/ 4 w 2368"/>
                  <a:gd name="T37" fmla="*/ 152 h 367"/>
                  <a:gd name="T38" fmla="*/ 0 w 2368"/>
                  <a:gd name="T39" fmla="*/ 115 h 367"/>
                  <a:gd name="T40" fmla="*/ 0 w 2368"/>
                  <a:gd name="T41" fmla="*/ 78 h 367"/>
                  <a:gd name="T42" fmla="*/ 8 w 2368"/>
                  <a:gd name="T43" fmla="*/ 59 h 367"/>
                  <a:gd name="T44" fmla="*/ 12 w 2368"/>
                  <a:gd name="T45" fmla="*/ 40 h 367"/>
                  <a:gd name="T46" fmla="*/ 23 w 2368"/>
                  <a:gd name="T47" fmla="*/ 26 h 367"/>
                  <a:gd name="T48" fmla="*/ 34 w 2368"/>
                  <a:gd name="T49" fmla="*/ 7 h 3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68"/>
                  <a:gd name="T76" fmla="*/ 0 h 367"/>
                  <a:gd name="T77" fmla="*/ 2368 w 2368"/>
                  <a:gd name="T78" fmla="*/ 367 h 3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68" h="367">
                    <a:moveTo>
                      <a:pt x="34" y="7"/>
                    </a:moveTo>
                    <a:lnTo>
                      <a:pt x="2335" y="0"/>
                    </a:lnTo>
                    <a:lnTo>
                      <a:pt x="2346" y="11"/>
                    </a:lnTo>
                    <a:lnTo>
                      <a:pt x="2353" y="26"/>
                    </a:lnTo>
                    <a:lnTo>
                      <a:pt x="2361" y="40"/>
                    </a:lnTo>
                    <a:lnTo>
                      <a:pt x="2365" y="59"/>
                    </a:lnTo>
                    <a:lnTo>
                      <a:pt x="2368" y="92"/>
                    </a:lnTo>
                    <a:lnTo>
                      <a:pt x="2368" y="129"/>
                    </a:lnTo>
                    <a:lnTo>
                      <a:pt x="2365" y="170"/>
                    </a:lnTo>
                    <a:lnTo>
                      <a:pt x="2357" y="211"/>
                    </a:lnTo>
                    <a:lnTo>
                      <a:pt x="2350" y="248"/>
                    </a:lnTo>
                    <a:lnTo>
                      <a:pt x="2342" y="285"/>
                    </a:lnTo>
                    <a:lnTo>
                      <a:pt x="1764" y="367"/>
                    </a:lnTo>
                    <a:lnTo>
                      <a:pt x="612" y="363"/>
                    </a:lnTo>
                    <a:lnTo>
                      <a:pt x="38" y="289"/>
                    </a:lnTo>
                    <a:lnTo>
                      <a:pt x="31" y="259"/>
                    </a:lnTo>
                    <a:lnTo>
                      <a:pt x="19" y="226"/>
                    </a:lnTo>
                    <a:lnTo>
                      <a:pt x="12" y="193"/>
                    </a:lnTo>
                    <a:lnTo>
                      <a:pt x="4" y="152"/>
                    </a:lnTo>
                    <a:lnTo>
                      <a:pt x="0" y="115"/>
                    </a:lnTo>
                    <a:lnTo>
                      <a:pt x="0" y="78"/>
                    </a:lnTo>
                    <a:lnTo>
                      <a:pt x="8" y="59"/>
                    </a:lnTo>
                    <a:lnTo>
                      <a:pt x="12" y="40"/>
                    </a:lnTo>
                    <a:lnTo>
                      <a:pt x="23" y="26"/>
                    </a:lnTo>
                    <a:lnTo>
                      <a:pt x="34" y="7"/>
                    </a:lnTo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0" name="Line 28"/>
              <p:cNvSpPr>
                <a:spLocks noChangeShapeType="1"/>
              </p:cNvSpPr>
              <p:nvPr/>
            </p:nvSpPr>
            <p:spPr bwMode="auto">
              <a:xfrm>
                <a:off x="56" y="1856"/>
                <a:ext cx="1" cy="2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1" name="Line 29"/>
              <p:cNvSpPr>
                <a:spLocks noChangeShapeType="1"/>
              </p:cNvSpPr>
              <p:nvPr/>
            </p:nvSpPr>
            <p:spPr bwMode="auto">
              <a:xfrm>
                <a:off x="615" y="1856"/>
                <a:ext cx="1" cy="3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2" name="Line 30"/>
              <p:cNvSpPr>
                <a:spLocks noChangeShapeType="1"/>
              </p:cNvSpPr>
              <p:nvPr/>
            </p:nvSpPr>
            <p:spPr bwMode="auto">
              <a:xfrm flipH="1">
                <a:off x="1763" y="1849"/>
                <a:ext cx="4" cy="3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3" name="Line 31"/>
              <p:cNvSpPr>
                <a:spLocks noChangeShapeType="1"/>
              </p:cNvSpPr>
              <p:nvPr/>
            </p:nvSpPr>
            <p:spPr bwMode="auto">
              <a:xfrm>
                <a:off x="2319" y="1845"/>
                <a:ext cx="1" cy="2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4" name="Freeform 32"/>
              <p:cNvSpPr>
                <a:spLocks/>
              </p:cNvSpPr>
              <p:nvPr/>
            </p:nvSpPr>
            <p:spPr bwMode="auto">
              <a:xfrm>
                <a:off x="56" y="2064"/>
                <a:ext cx="2263" cy="70"/>
              </a:xfrm>
              <a:custGeom>
                <a:avLst/>
                <a:gdLst>
                  <a:gd name="T0" fmla="*/ 0 w 2263"/>
                  <a:gd name="T1" fmla="*/ 4 h 70"/>
                  <a:gd name="T2" fmla="*/ 555 w 2263"/>
                  <a:gd name="T3" fmla="*/ 70 h 70"/>
                  <a:gd name="T4" fmla="*/ 975 w 2263"/>
                  <a:gd name="T5" fmla="*/ 67 h 70"/>
                  <a:gd name="T6" fmla="*/ 1261 w 2263"/>
                  <a:gd name="T7" fmla="*/ 67 h 70"/>
                  <a:gd name="T8" fmla="*/ 1711 w 2263"/>
                  <a:gd name="T9" fmla="*/ 67 h 70"/>
                  <a:gd name="T10" fmla="*/ 2263 w 2263"/>
                  <a:gd name="T11" fmla="*/ 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63"/>
                  <a:gd name="T19" fmla="*/ 0 h 70"/>
                  <a:gd name="T20" fmla="*/ 2263 w 2263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63" h="70">
                    <a:moveTo>
                      <a:pt x="0" y="4"/>
                    </a:moveTo>
                    <a:lnTo>
                      <a:pt x="555" y="70"/>
                    </a:lnTo>
                    <a:lnTo>
                      <a:pt x="975" y="67"/>
                    </a:lnTo>
                    <a:lnTo>
                      <a:pt x="1261" y="67"/>
                    </a:lnTo>
                    <a:lnTo>
                      <a:pt x="1711" y="67"/>
                    </a:lnTo>
                    <a:lnTo>
                      <a:pt x="2263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5" name="Freeform 33"/>
              <p:cNvSpPr>
                <a:spLocks/>
              </p:cNvSpPr>
              <p:nvPr/>
            </p:nvSpPr>
            <p:spPr bwMode="auto">
              <a:xfrm>
                <a:off x="803" y="1552"/>
                <a:ext cx="773" cy="1418"/>
              </a:xfrm>
              <a:custGeom>
                <a:avLst/>
                <a:gdLst>
                  <a:gd name="T0" fmla="*/ 465 w 773"/>
                  <a:gd name="T1" fmla="*/ 3 h 1418"/>
                  <a:gd name="T2" fmla="*/ 307 w 773"/>
                  <a:gd name="T3" fmla="*/ 0 h 1418"/>
                  <a:gd name="T4" fmla="*/ 300 w 773"/>
                  <a:gd name="T5" fmla="*/ 3 h 1418"/>
                  <a:gd name="T6" fmla="*/ 296 w 773"/>
                  <a:gd name="T7" fmla="*/ 7 h 1418"/>
                  <a:gd name="T8" fmla="*/ 289 w 773"/>
                  <a:gd name="T9" fmla="*/ 11 h 1418"/>
                  <a:gd name="T10" fmla="*/ 285 w 773"/>
                  <a:gd name="T11" fmla="*/ 14 h 1418"/>
                  <a:gd name="T12" fmla="*/ 281 w 773"/>
                  <a:gd name="T13" fmla="*/ 22 h 1418"/>
                  <a:gd name="T14" fmla="*/ 277 w 773"/>
                  <a:gd name="T15" fmla="*/ 26 h 1418"/>
                  <a:gd name="T16" fmla="*/ 274 w 773"/>
                  <a:gd name="T17" fmla="*/ 33 h 1418"/>
                  <a:gd name="T18" fmla="*/ 270 w 773"/>
                  <a:gd name="T19" fmla="*/ 40 h 1418"/>
                  <a:gd name="T20" fmla="*/ 228 w 773"/>
                  <a:gd name="T21" fmla="*/ 300 h 1418"/>
                  <a:gd name="T22" fmla="*/ 259 w 773"/>
                  <a:gd name="T23" fmla="*/ 664 h 1418"/>
                  <a:gd name="T24" fmla="*/ 330 w 773"/>
                  <a:gd name="T25" fmla="*/ 1165 h 1418"/>
                  <a:gd name="T26" fmla="*/ 22 w 773"/>
                  <a:gd name="T27" fmla="*/ 1217 h 1418"/>
                  <a:gd name="T28" fmla="*/ 7 w 773"/>
                  <a:gd name="T29" fmla="*/ 1240 h 1418"/>
                  <a:gd name="T30" fmla="*/ 0 w 773"/>
                  <a:gd name="T31" fmla="*/ 1262 h 1418"/>
                  <a:gd name="T32" fmla="*/ 0 w 773"/>
                  <a:gd name="T33" fmla="*/ 1284 h 1418"/>
                  <a:gd name="T34" fmla="*/ 3 w 773"/>
                  <a:gd name="T35" fmla="*/ 1303 h 1418"/>
                  <a:gd name="T36" fmla="*/ 7 w 773"/>
                  <a:gd name="T37" fmla="*/ 1325 h 1418"/>
                  <a:gd name="T38" fmla="*/ 11 w 773"/>
                  <a:gd name="T39" fmla="*/ 1347 h 1418"/>
                  <a:gd name="T40" fmla="*/ 15 w 773"/>
                  <a:gd name="T41" fmla="*/ 1366 h 1418"/>
                  <a:gd name="T42" fmla="*/ 18 w 773"/>
                  <a:gd name="T43" fmla="*/ 1388 h 1418"/>
                  <a:gd name="T44" fmla="*/ 341 w 773"/>
                  <a:gd name="T45" fmla="*/ 1414 h 1418"/>
                  <a:gd name="T46" fmla="*/ 360 w 773"/>
                  <a:gd name="T47" fmla="*/ 1355 h 1418"/>
                  <a:gd name="T48" fmla="*/ 412 w 773"/>
                  <a:gd name="T49" fmla="*/ 1355 h 1418"/>
                  <a:gd name="T50" fmla="*/ 427 w 773"/>
                  <a:gd name="T51" fmla="*/ 1418 h 1418"/>
                  <a:gd name="T52" fmla="*/ 754 w 773"/>
                  <a:gd name="T53" fmla="*/ 1392 h 1418"/>
                  <a:gd name="T54" fmla="*/ 758 w 773"/>
                  <a:gd name="T55" fmla="*/ 1370 h 1418"/>
                  <a:gd name="T56" fmla="*/ 761 w 773"/>
                  <a:gd name="T57" fmla="*/ 1347 h 1418"/>
                  <a:gd name="T58" fmla="*/ 769 w 773"/>
                  <a:gd name="T59" fmla="*/ 1325 h 1418"/>
                  <a:gd name="T60" fmla="*/ 773 w 773"/>
                  <a:gd name="T61" fmla="*/ 1303 h 1418"/>
                  <a:gd name="T62" fmla="*/ 773 w 773"/>
                  <a:gd name="T63" fmla="*/ 1280 h 1418"/>
                  <a:gd name="T64" fmla="*/ 773 w 773"/>
                  <a:gd name="T65" fmla="*/ 1258 h 1418"/>
                  <a:gd name="T66" fmla="*/ 769 w 773"/>
                  <a:gd name="T67" fmla="*/ 1236 h 1418"/>
                  <a:gd name="T68" fmla="*/ 761 w 773"/>
                  <a:gd name="T69" fmla="*/ 1214 h 1418"/>
                  <a:gd name="T70" fmla="*/ 439 w 773"/>
                  <a:gd name="T71" fmla="*/ 1165 h 1418"/>
                  <a:gd name="T72" fmla="*/ 510 w 773"/>
                  <a:gd name="T73" fmla="*/ 660 h 1418"/>
                  <a:gd name="T74" fmla="*/ 532 w 773"/>
                  <a:gd name="T75" fmla="*/ 289 h 1418"/>
                  <a:gd name="T76" fmla="*/ 491 w 773"/>
                  <a:gd name="T77" fmla="*/ 44 h 1418"/>
                  <a:gd name="T78" fmla="*/ 491 w 773"/>
                  <a:gd name="T79" fmla="*/ 37 h 1418"/>
                  <a:gd name="T80" fmla="*/ 491 w 773"/>
                  <a:gd name="T81" fmla="*/ 33 h 1418"/>
                  <a:gd name="T82" fmla="*/ 487 w 773"/>
                  <a:gd name="T83" fmla="*/ 26 h 1418"/>
                  <a:gd name="T84" fmla="*/ 484 w 773"/>
                  <a:gd name="T85" fmla="*/ 22 h 1418"/>
                  <a:gd name="T86" fmla="*/ 480 w 773"/>
                  <a:gd name="T87" fmla="*/ 14 h 1418"/>
                  <a:gd name="T88" fmla="*/ 476 w 773"/>
                  <a:gd name="T89" fmla="*/ 11 h 1418"/>
                  <a:gd name="T90" fmla="*/ 472 w 773"/>
                  <a:gd name="T91" fmla="*/ 7 h 1418"/>
                  <a:gd name="T92" fmla="*/ 465 w 773"/>
                  <a:gd name="T93" fmla="*/ 3 h 141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73"/>
                  <a:gd name="T142" fmla="*/ 0 h 1418"/>
                  <a:gd name="T143" fmla="*/ 773 w 773"/>
                  <a:gd name="T144" fmla="*/ 1418 h 141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73" h="1418">
                    <a:moveTo>
                      <a:pt x="465" y="3"/>
                    </a:moveTo>
                    <a:lnTo>
                      <a:pt x="307" y="0"/>
                    </a:lnTo>
                    <a:lnTo>
                      <a:pt x="300" y="3"/>
                    </a:lnTo>
                    <a:lnTo>
                      <a:pt x="296" y="7"/>
                    </a:lnTo>
                    <a:lnTo>
                      <a:pt x="289" y="11"/>
                    </a:lnTo>
                    <a:lnTo>
                      <a:pt x="285" y="14"/>
                    </a:lnTo>
                    <a:lnTo>
                      <a:pt x="281" y="22"/>
                    </a:lnTo>
                    <a:lnTo>
                      <a:pt x="277" y="26"/>
                    </a:lnTo>
                    <a:lnTo>
                      <a:pt x="274" y="33"/>
                    </a:lnTo>
                    <a:lnTo>
                      <a:pt x="270" y="40"/>
                    </a:lnTo>
                    <a:lnTo>
                      <a:pt x="228" y="300"/>
                    </a:lnTo>
                    <a:lnTo>
                      <a:pt x="259" y="664"/>
                    </a:lnTo>
                    <a:lnTo>
                      <a:pt x="330" y="1165"/>
                    </a:lnTo>
                    <a:lnTo>
                      <a:pt x="22" y="1217"/>
                    </a:lnTo>
                    <a:lnTo>
                      <a:pt x="7" y="1240"/>
                    </a:lnTo>
                    <a:lnTo>
                      <a:pt x="0" y="1262"/>
                    </a:lnTo>
                    <a:lnTo>
                      <a:pt x="0" y="1284"/>
                    </a:lnTo>
                    <a:lnTo>
                      <a:pt x="3" y="1303"/>
                    </a:lnTo>
                    <a:lnTo>
                      <a:pt x="7" y="1325"/>
                    </a:lnTo>
                    <a:lnTo>
                      <a:pt x="11" y="1347"/>
                    </a:lnTo>
                    <a:lnTo>
                      <a:pt x="15" y="1366"/>
                    </a:lnTo>
                    <a:lnTo>
                      <a:pt x="18" y="1388"/>
                    </a:lnTo>
                    <a:lnTo>
                      <a:pt x="341" y="1414"/>
                    </a:lnTo>
                    <a:lnTo>
                      <a:pt x="360" y="1355"/>
                    </a:lnTo>
                    <a:lnTo>
                      <a:pt x="412" y="1355"/>
                    </a:lnTo>
                    <a:lnTo>
                      <a:pt x="427" y="1418"/>
                    </a:lnTo>
                    <a:lnTo>
                      <a:pt x="754" y="1392"/>
                    </a:lnTo>
                    <a:lnTo>
                      <a:pt x="758" y="1370"/>
                    </a:lnTo>
                    <a:lnTo>
                      <a:pt x="761" y="1347"/>
                    </a:lnTo>
                    <a:lnTo>
                      <a:pt x="769" y="1325"/>
                    </a:lnTo>
                    <a:lnTo>
                      <a:pt x="773" y="1303"/>
                    </a:lnTo>
                    <a:lnTo>
                      <a:pt x="773" y="1280"/>
                    </a:lnTo>
                    <a:lnTo>
                      <a:pt x="773" y="1258"/>
                    </a:lnTo>
                    <a:lnTo>
                      <a:pt x="769" y="1236"/>
                    </a:lnTo>
                    <a:lnTo>
                      <a:pt x="761" y="1214"/>
                    </a:lnTo>
                    <a:lnTo>
                      <a:pt x="439" y="1165"/>
                    </a:lnTo>
                    <a:lnTo>
                      <a:pt x="510" y="660"/>
                    </a:lnTo>
                    <a:lnTo>
                      <a:pt x="532" y="289"/>
                    </a:lnTo>
                    <a:lnTo>
                      <a:pt x="491" y="44"/>
                    </a:lnTo>
                    <a:lnTo>
                      <a:pt x="491" y="37"/>
                    </a:lnTo>
                    <a:lnTo>
                      <a:pt x="491" y="33"/>
                    </a:lnTo>
                    <a:lnTo>
                      <a:pt x="487" y="26"/>
                    </a:lnTo>
                    <a:lnTo>
                      <a:pt x="484" y="22"/>
                    </a:lnTo>
                    <a:lnTo>
                      <a:pt x="480" y="14"/>
                    </a:lnTo>
                    <a:lnTo>
                      <a:pt x="476" y="11"/>
                    </a:lnTo>
                    <a:lnTo>
                      <a:pt x="472" y="7"/>
                    </a:lnTo>
                    <a:lnTo>
                      <a:pt x="465" y="3"/>
                    </a:lnTo>
                  </a:path>
                </a:pathLst>
              </a:custGeom>
              <a:solidFill>
                <a:srgbClr val="C0C0C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4063" name="Freeform 34"/>
              <p:cNvSpPr>
                <a:spLocks/>
              </p:cNvSpPr>
              <p:nvPr/>
            </p:nvSpPr>
            <p:spPr bwMode="auto">
              <a:xfrm>
                <a:off x="1155" y="1474"/>
                <a:ext cx="68" cy="81"/>
              </a:xfrm>
              <a:custGeom>
                <a:avLst/>
                <a:gdLst>
                  <a:gd name="T0" fmla="*/ 27 w 68"/>
                  <a:gd name="T1" fmla="*/ 0 h 81"/>
                  <a:gd name="T2" fmla="*/ 0 w 68"/>
                  <a:gd name="T3" fmla="*/ 81 h 81"/>
                  <a:gd name="T4" fmla="*/ 68 w 68"/>
                  <a:gd name="T5" fmla="*/ 78 h 81"/>
                  <a:gd name="T6" fmla="*/ 27 w 68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81"/>
                  <a:gd name="T14" fmla="*/ 68 w 6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81">
                    <a:moveTo>
                      <a:pt x="27" y="0"/>
                    </a:moveTo>
                    <a:lnTo>
                      <a:pt x="0" y="81"/>
                    </a:lnTo>
                    <a:lnTo>
                      <a:pt x="68" y="78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247" name="Freeform 35"/>
              <p:cNvSpPr>
                <a:spLocks/>
              </p:cNvSpPr>
              <p:nvPr/>
            </p:nvSpPr>
            <p:spPr bwMode="auto">
              <a:xfrm>
                <a:off x="799" y="2829"/>
                <a:ext cx="777" cy="33"/>
              </a:xfrm>
              <a:custGeom>
                <a:avLst/>
                <a:gdLst>
                  <a:gd name="T0" fmla="*/ 0 w 777"/>
                  <a:gd name="T1" fmla="*/ 0 h 33"/>
                  <a:gd name="T2" fmla="*/ 26 w 777"/>
                  <a:gd name="T3" fmla="*/ 3 h 33"/>
                  <a:gd name="T4" fmla="*/ 34 w 777"/>
                  <a:gd name="T5" fmla="*/ 33 h 33"/>
                  <a:gd name="T6" fmla="*/ 739 w 777"/>
                  <a:gd name="T7" fmla="*/ 33 h 33"/>
                  <a:gd name="T8" fmla="*/ 739 w 777"/>
                  <a:gd name="T9" fmla="*/ 3 h 33"/>
                  <a:gd name="T10" fmla="*/ 777 w 777"/>
                  <a:gd name="T11" fmla="*/ 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7"/>
                  <a:gd name="T19" fmla="*/ 0 h 33"/>
                  <a:gd name="T20" fmla="*/ 777 w 77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7" h="33">
                    <a:moveTo>
                      <a:pt x="0" y="0"/>
                    </a:moveTo>
                    <a:lnTo>
                      <a:pt x="26" y="3"/>
                    </a:lnTo>
                    <a:lnTo>
                      <a:pt x="34" y="33"/>
                    </a:lnTo>
                    <a:lnTo>
                      <a:pt x="739" y="33"/>
                    </a:lnTo>
                    <a:lnTo>
                      <a:pt x="739" y="3"/>
                    </a:lnTo>
                    <a:lnTo>
                      <a:pt x="777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8" name="Freeform 36"/>
              <p:cNvSpPr>
                <a:spLocks/>
              </p:cNvSpPr>
              <p:nvPr/>
            </p:nvSpPr>
            <p:spPr bwMode="auto">
              <a:xfrm>
                <a:off x="1114" y="2335"/>
                <a:ext cx="98" cy="750"/>
              </a:xfrm>
              <a:custGeom>
                <a:avLst/>
                <a:gdLst>
                  <a:gd name="T0" fmla="*/ 71 w 98"/>
                  <a:gd name="T1" fmla="*/ 0 h 750"/>
                  <a:gd name="T2" fmla="*/ 53 w 98"/>
                  <a:gd name="T3" fmla="*/ 527 h 750"/>
                  <a:gd name="T4" fmla="*/ 56 w 98"/>
                  <a:gd name="T5" fmla="*/ 575 h 750"/>
                  <a:gd name="T6" fmla="*/ 0 w 98"/>
                  <a:gd name="T7" fmla="*/ 750 h 750"/>
                  <a:gd name="T8" fmla="*/ 86 w 98"/>
                  <a:gd name="T9" fmla="*/ 590 h 750"/>
                  <a:gd name="T10" fmla="*/ 98 w 98"/>
                  <a:gd name="T11" fmla="*/ 527 h 750"/>
                  <a:gd name="T12" fmla="*/ 71 w 98"/>
                  <a:gd name="T13" fmla="*/ 0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750"/>
                  <a:gd name="T23" fmla="*/ 98 w 98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750">
                    <a:moveTo>
                      <a:pt x="71" y="0"/>
                    </a:moveTo>
                    <a:lnTo>
                      <a:pt x="53" y="527"/>
                    </a:lnTo>
                    <a:lnTo>
                      <a:pt x="56" y="575"/>
                    </a:lnTo>
                    <a:lnTo>
                      <a:pt x="0" y="750"/>
                    </a:lnTo>
                    <a:lnTo>
                      <a:pt x="86" y="590"/>
                    </a:lnTo>
                    <a:lnTo>
                      <a:pt x="98" y="52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49" name="Freeform 37"/>
              <p:cNvSpPr>
                <a:spLocks/>
              </p:cNvSpPr>
              <p:nvPr/>
            </p:nvSpPr>
            <p:spPr bwMode="auto">
              <a:xfrm>
                <a:off x="1114" y="2335"/>
                <a:ext cx="98" cy="750"/>
              </a:xfrm>
              <a:custGeom>
                <a:avLst/>
                <a:gdLst>
                  <a:gd name="T0" fmla="*/ 71 w 98"/>
                  <a:gd name="T1" fmla="*/ 0 h 750"/>
                  <a:gd name="T2" fmla="*/ 53 w 98"/>
                  <a:gd name="T3" fmla="*/ 527 h 750"/>
                  <a:gd name="T4" fmla="*/ 56 w 98"/>
                  <a:gd name="T5" fmla="*/ 575 h 750"/>
                  <a:gd name="T6" fmla="*/ 0 w 98"/>
                  <a:gd name="T7" fmla="*/ 750 h 750"/>
                  <a:gd name="T8" fmla="*/ 86 w 98"/>
                  <a:gd name="T9" fmla="*/ 590 h 750"/>
                  <a:gd name="T10" fmla="*/ 98 w 98"/>
                  <a:gd name="T11" fmla="*/ 527 h 750"/>
                  <a:gd name="T12" fmla="*/ 71 w 98"/>
                  <a:gd name="T13" fmla="*/ 0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750"/>
                  <a:gd name="T23" fmla="*/ 98 w 98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750">
                    <a:moveTo>
                      <a:pt x="71" y="0"/>
                    </a:moveTo>
                    <a:lnTo>
                      <a:pt x="53" y="527"/>
                    </a:lnTo>
                    <a:lnTo>
                      <a:pt x="56" y="575"/>
                    </a:lnTo>
                    <a:lnTo>
                      <a:pt x="0" y="750"/>
                    </a:lnTo>
                    <a:lnTo>
                      <a:pt x="86" y="590"/>
                    </a:lnTo>
                    <a:lnTo>
                      <a:pt x="98" y="527"/>
                    </a:lnTo>
                    <a:lnTo>
                      <a:pt x="71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50" name="Freeform 38"/>
              <p:cNvSpPr>
                <a:spLocks/>
              </p:cNvSpPr>
              <p:nvPr/>
            </p:nvSpPr>
            <p:spPr bwMode="auto">
              <a:xfrm>
                <a:off x="1035" y="1745"/>
                <a:ext cx="297" cy="107"/>
              </a:xfrm>
              <a:custGeom>
                <a:avLst/>
                <a:gdLst>
                  <a:gd name="T0" fmla="*/ 147 w 297"/>
                  <a:gd name="T1" fmla="*/ 107 h 107"/>
                  <a:gd name="T2" fmla="*/ 0 w 297"/>
                  <a:gd name="T3" fmla="*/ 107 h 107"/>
                  <a:gd name="T4" fmla="*/ 4 w 297"/>
                  <a:gd name="T5" fmla="*/ 85 h 107"/>
                  <a:gd name="T6" fmla="*/ 12 w 297"/>
                  <a:gd name="T7" fmla="*/ 63 h 107"/>
                  <a:gd name="T8" fmla="*/ 27 w 297"/>
                  <a:gd name="T9" fmla="*/ 44 h 107"/>
                  <a:gd name="T10" fmla="*/ 45 w 297"/>
                  <a:gd name="T11" fmla="*/ 29 h 107"/>
                  <a:gd name="T12" fmla="*/ 64 w 297"/>
                  <a:gd name="T13" fmla="*/ 18 h 107"/>
                  <a:gd name="T14" fmla="*/ 90 w 297"/>
                  <a:gd name="T15" fmla="*/ 7 h 107"/>
                  <a:gd name="T16" fmla="*/ 120 w 297"/>
                  <a:gd name="T17" fmla="*/ 0 h 107"/>
                  <a:gd name="T18" fmla="*/ 150 w 297"/>
                  <a:gd name="T19" fmla="*/ 0 h 107"/>
                  <a:gd name="T20" fmla="*/ 177 w 297"/>
                  <a:gd name="T21" fmla="*/ 0 h 107"/>
                  <a:gd name="T22" fmla="*/ 207 w 297"/>
                  <a:gd name="T23" fmla="*/ 7 h 107"/>
                  <a:gd name="T24" fmla="*/ 233 w 297"/>
                  <a:gd name="T25" fmla="*/ 18 h 107"/>
                  <a:gd name="T26" fmla="*/ 252 w 297"/>
                  <a:gd name="T27" fmla="*/ 29 h 107"/>
                  <a:gd name="T28" fmla="*/ 270 w 297"/>
                  <a:gd name="T29" fmla="*/ 48 h 107"/>
                  <a:gd name="T30" fmla="*/ 285 w 297"/>
                  <a:gd name="T31" fmla="*/ 66 h 107"/>
                  <a:gd name="T32" fmla="*/ 293 w 297"/>
                  <a:gd name="T33" fmla="*/ 85 h 107"/>
                  <a:gd name="T34" fmla="*/ 297 w 297"/>
                  <a:gd name="T35" fmla="*/ 107 h 107"/>
                  <a:gd name="T36" fmla="*/ 147 w 297"/>
                  <a:gd name="T37" fmla="*/ 107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107"/>
                  <a:gd name="T59" fmla="*/ 297 w 297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107">
                    <a:moveTo>
                      <a:pt x="147" y="107"/>
                    </a:moveTo>
                    <a:lnTo>
                      <a:pt x="0" y="107"/>
                    </a:lnTo>
                    <a:lnTo>
                      <a:pt x="4" y="85"/>
                    </a:lnTo>
                    <a:lnTo>
                      <a:pt x="12" y="63"/>
                    </a:lnTo>
                    <a:lnTo>
                      <a:pt x="27" y="44"/>
                    </a:lnTo>
                    <a:lnTo>
                      <a:pt x="45" y="29"/>
                    </a:lnTo>
                    <a:lnTo>
                      <a:pt x="64" y="18"/>
                    </a:lnTo>
                    <a:lnTo>
                      <a:pt x="90" y="7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77" y="0"/>
                    </a:lnTo>
                    <a:lnTo>
                      <a:pt x="207" y="7"/>
                    </a:lnTo>
                    <a:lnTo>
                      <a:pt x="233" y="18"/>
                    </a:lnTo>
                    <a:lnTo>
                      <a:pt x="252" y="29"/>
                    </a:lnTo>
                    <a:lnTo>
                      <a:pt x="270" y="48"/>
                    </a:lnTo>
                    <a:lnTo>
                      <a:pt x="285" y="66"/>
                    </a:lnTo>
                    <a:lnTo>
                      <a:pt x="293" y="85"/>
                    </a:lnTo>
                    <a:lnTo>
                      <a:pt x="297" y="107"/>
                    </a:lnTo>
                    <a:lnTo>
                      <a:pt x="147" y="107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51" name="Freeform 39"/>
              <p:cNvSpPr>
                <a:spLocks/>
              </p:cNvSpPr>
              <p:nvPr/>
            </p:nvSpPr>
            <p:spPr bwMode="auto">
              <a:xfrm>
                <a:off x="1035" y="1745"/>
                <a:ext cx="297" cy="107"/>
              </a:xfrm>
              <a:custGeom>
                <a:avLst/>
                <a:gdLst>
                  <a:gd name="T0" fmla="*/ 147 w 297"/>
                  <a:gd name="T1" fmla="*/ 107 h 107"/>
                  <a:gd name="T2" fmla="*/ 0 w 297"/>
                  <a:gd name="T3" fmla="*/ 107 h 107"/>
                  <a:gd name="T4" fmla="*/ 4 w 297"/>
                  <a:gd name="T5" fmla="*/ 85 h 107"/>
                  <a:gd name="T6" fmla="*/ 12 w 297"/>
                  <a:gd name="T7" fmla="*/ 63 h 107"/>
                  <a:gd name="T8" fmla="*/ 27 w 297"/>
                  <a:gd name="T9" fmla="*/ 44 h 107"/>
                  <a:gd name="T10" fmla="*/ 45 w 297"/>
                  <a:gd name="T11" fmla="*/ 29 h 107"/>
                  <a:gd name="T12" fmla="*/ 64 w 297"/>
                  <a:gd name="T13" fmla="*/ 18 h 107"/>
                  <a:gd name="T14" fmla="*/ 90 w 297"/>
                  <a:gd name="T15" fmla="*/ 7 h 107"/>
                  <a:gd name="T16" fmla="*/ 120 w 297"/>
                  <a:gd name="T17" fmla="*/ 0 h 107"/>
                  <a:gd name="T18" fmla="*/ 150 w 297"/>
                  <a:gd name="T19" fmla="*/ 0 h 107"/>
                  <a:gd name="T20" fmla="*/ 177 w 297"/>
                  <a:gd name="T21" fmla="*/ 0 h 107"/>
                  <a:gd name="T22" fmla="*/ 207 w 297"/>
                  <a:gd name="T23" fmla="*/ 7 h 107"/>
                  <a:gd name="T24" fmla="*/ 233 w 297"/>
                  <a:gd name="T25" fmla="*/ 18 h 107"/>
                  <a:gd name="T26" fmla="*/ 252 w 297"/>
                  <a:gd name="T27" fmla="*/ 29 h 107"/>
                  <a:gd name="T28" fmla="*/ 270 w 297"/>
                  <a:gd name="T29" fmla="*/ 48 h 107"/>
                  <a:gd name="T30" fmla="*/ 285 w 297"/>
                  <a:gd name="T31" fmla="*/ 66 h 107"/>
                  <a:gd name="T32" fmla="*/ 293 w 297"/>
                  <a:gd name="T33" fmla="*/ 85 h 107"/>
                  <a:gd name="T34" fmla="*/ 297 w 297"/>
                  <a:gd name="T35" fmla="*/ 107 h 107"/>
                  <a:gd name="T36" fmla="*/ 147 w 297"/>
                  <a:gd name="T37" fmla="*/ 107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7"/>
                  <a:gd name="T58" fmla="*/ 0 h 107"/>
                  <a:gd name="T59" fmla="*/ 297 w 297"/>
                  <a:gd name="T60" fmla="*/ 107 h 1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7" h="107">
                    <a:moveTo>
                      <a:pt x="147" y="107"/>
                    </a:moveTo>
                    <a:lnTo>
                      <a:pt x="0" y="107"/>
                    </a:lnTo>
                    <a:lnTo>
                      <a:pt x="4" y="85"/>
                    </a:lnTo>
                    <a:lnTo>
                      <a:pt x="12" y="63"/>
                    </a:lnTo>
                    <a:lnTo>
                      <a:pt x="27" y="44"/>
                    </a:lnTo>
                    <a:lnTo>
                      <a:pt x="45" y="29"/>
                    </a:lnTo>
                    <a:lnTo>
                      <a:pt x="64" y="18"/>
                    </a:lnTo>
                    <a:lnTo>
                      <a:pt x="90" y="7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77" y="0"/>
                    </a:lnTo>
                    <a:lnTo>
                      <a:pt x="207" y="7"/>
                    </a:lnTo>
                    <a:lnTo>
                      <a:pt x="233" y="18"/>
                    </a:lnTo>
                    <a:lnTo>
                      <a:pt x="252" y="29"/>
                    </a:lnTo>
                    <a:lnTo>
                      <a:pt x="270" y="48"/>
                    </a:lnTo>
                    <a:lnTo>
                      <a:pt x="285" y="66"/>
                    </a:lnTo>
                    <a:lnTo>
                      <a:pt x="293" y="85"/>
                    </a:lnTo>
                    <a:lnTo>
                      <a:pt x="297" y="107"/>
                    </a:lnTo>
                    <a:lnTo>
                      <a:pt x="147" y="107"/>
                    </a:lnTo>
                  </a:path>
                </a:pathLst>
              </a:custGeom>
              <a:solidFill>
                <a:srgbClr val="333333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4069" name="Freeform 40"/>
              <p:cNvSpPr>
                <a:spLocks/>
              </p:cNvSpPr>
              <p:nvPr/>
            </p:nvSpPr>
            <p:spPr bwMode="auto">
              <a:xfrm>
                <a:off x="836" y="1511"/>
                <a:ext cx="327" cy="26"/>
              </a:xfrm>
              <a:custGeom>
                <a:avLst/>
                <a:gdLst>
                  <a:gd name="T0" fmla="*/ 327 w 327"/>
                  <a:gd name="T1" fmla="*/ 0 h 26"/>
                  <a:gd name="T2" fmla="*/ 0 w 327"/>
                  <a:gd name="T3" fmla="*/ 0 h 26"/>
                  <a:gd name="T4" fmla="*/ 323 w 327"/>
                  <a:gd name="T5" fmla="*/ 26 h 26"/>
                  <a:gd name="T6" fmla="*/ 327 w 327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7"/>
                  <a:gd name="T13" fmla="*/ 0 h 26"/>
                  <a:gd name="T14" fmla="*/ 327 w 327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7" h="26">
                    <a:moveTo>
                      <a:pt x="327" y="0"/>
                    </a:moveTo>
                    <a:lnTo>
                      <a:pt x="0" y="0"/>
                    </a:lnTo>
                    <a:lnTo>
                      <a:pt x="323" y="26"/>
                    </a:lnTo>
                    <a:lnTo>
                      <a:pt x="327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070" name="Freeform 41"/>
              <p:cNvSpPr>
                <a:spLocks/>
              </p:cNvSpPr>
              <p:nvPr/>
            </p:nvSpPr>
            <p:spPr bwMode="auto">
              <a:xfrm>
                <a:off x="1212" y="1511"/>
                <a:ext cx="330" cy="22"/>
              </a:xfrm>
              <a:custGeom>
                <a:avLst/>
                <a:gdLst>
                  <a:gd name="T0" fmla="*/ 0 w 330"/>
                  <a:gd name="T1" fmla="*/ 0 h 22"/>
                  <a:gd name="T2" fmla="*/ 330 w 330"/>
                  <a:gd name="T3" fmla="*/ 3 h 22"/>
                  <a:gd name="T4" fmla="*/ 7 w 330"/>
                  <a:gd name="T5" fmla="*/ 22 h 22"/>
                  <a:gd name="T6" fmla="*/ 0 w 330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0"/>
                  <a:gd name="T13" fmla="*/ 0 h 22"/>
                  <a:gd name="T14" fmla="*/ 330 w 330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0" h="22">
                    <a:moveTo>
                      <a:pt x="0" y="0"/>
                    </a:moveTo>
                    <a:lnTo>
                      <a:pt x="330" y="3"/>
                    </a:lnTo>
                    <a:lnTo>
                      <a:pt x="7" y="2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254" name="Freeform 42"/>
              <p:cNvSpPr>
                <a:spLocks/>
              </p:cNvSpPr>
              <p:nvPr/>
            </p:nvSpPr>
            <p:spPr bwMode="auto">
              <a:xfrm>
                <a:off x="1062" y="2142"/>
                <a:ext cx="251" cy="148"/>
              </a:xfrm>
              <a:custGeom>
                <a:avLst/>
                <a:gdLst>
                  <a:gd name="T0" fmla="*/ 33 w 251"/>
                  <a:gd name="T1" fmla="*/ 4 h 148"/>
                  <a:gd name="T2" fmla="*/ 56 w 251"/>
                  <a:gd name="T3" fmla="*/ 15 h 148"/>
                  <a:gd name="T4" fmla="*/ 82 w 251"/>
                  <a:gd name="T5" fmla="*/ 26 h 148"/>
                  <a:gd name="T6" fmla="*/ 105 w 251"/>
                  <a:gd name="T7" fmla="*/ 30 h 148"/>
                  <a:gd name="T8" fmla="*/ 127 w 251"/>
                  <a:gd name="T9" fmla="*/ 33 h 148"/>
                  <a:gd name="T10" fmla="*/ 153 w 251"/>
                  <a:gd name="T11" fmla="*/ 30 h 148"/>
                  <a:gd name="T12" fmla="*/ 176 w 251"/>
                  <a:gd name="T13" fmla="*/ 26 h 148"/>
                  <a:gd name="T14" fmla="*/ 195 w 251"/>
                  <a:gd name="T15" fmla="*/ 15 h 148"/>
                  <a:gd name="T16" fmla="*/ 217 w 251"/>
                  <a:gd name="T17" fmla="*/ 0 h 148"/>
                  <a:gd name="T18" fmla="*/ 251 w 251"/>
                  <a:gd name="T19" fmla="*/ 82 h 148"/>
                  <a:gd name="T20" fmla="*/ 240 w 251"/>
                  <a:gd name="T21" fmla="*/ 96 h 148"/>
                  <a:gd name="T22" fmla="*/ 225 w 251"/>
                  <a:gd name="T23" fmla="*/ 111 h 148"/>
                  <a:gd name="T24" fmla="*/ 206 w 251"/>
                  <a:gd name="T25" fmla="*/ 122 h 148"/>
                  <a:gd name="T26" fmla="*/ 191 w 251"/>
                  <a:gd name="T27" fmla="*/ 134 h 148"/>
                  <a:gd name="T28" fmla="*/ 176 w 251"/>
                  <a:gd name="T29" fmla="*/ 141 h 148"/>
                  <a:gd name="T30" fmla="*/ 157 w 251"/>
                  <a:gd name="T31" fmla="*/ 145 h 148"/>
                  <a:gd name="T32" fmla="*/ 142 w 251"/>
                  <a:gd name="T33" fmla="*/ 148 h 148"/>
                  <a:gd name="T34" fmla="*/ 123 w 251"/>
                  <a:gd name="T35" fmla="*/ 148 h 148"/>
                  <a:gd name="T36" fmla="*/ 108 w 251"/>
                  <a:gd name="T37" fmla="*/ 148 h 148"/>
                  <a:gd name="T38" fmla="*/ 90 w 251"/>
                  <a:gd name="T39" fmla="*/ 145 h 148"/>
                  <a:gd name="T40" fmla="*/ 75 w 251"/>
                  <a:gd name="T41" fmla="*/ 137 h 148"/>
                  <a:gd name="T42" fmla="*/ 56 w 251"/>
                  <a:gd name="T43" fmla="*/ 130 h 148"/>
                  <a:gd name="T44" fmla="*/ 26 w 251"/>
                  <a:gd name="T45" fmla="*/ 111 h 148"/>
                  <a:gd name="T46" fmla="*/ 0 w 251"/>
                  <a:gd name="T47" fmla="*/ 82 h 148"/>
                  <a:gd name="T48" fmla="*/ 33 w 251"/>
                  <a:gd name="T49" fmla="*/ 4 h 1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148"/>
                  <a:gd name="T77" fmla="*/ 251 w 251"/>
                  <a:gd name="T78" fmla="*/ 148 h 1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148">
                    <a:moveTo>
                      <a:pt x="33" y="4"/>
                    </a:moveTo>
                    <a:lnTo>
                      <a:pt x="56" y="15"/>
                    </a:lnTo>
                    <a:lnTo>
                      <a:pt x="82" y="26"/>
                    </a:lnTo>
                    <a:lnTo>
                      <a:pt x="105" y="30"/>
                    </a:lnTo>
                    <a:lnTo>
                      <a:pt x="127" y="33"/>
                    </a:lnTo>
                    <a:lnTo>
                      <a:pt x="153" y="30"/>
                    </a:lnTo>
                    <a:lnTo>
                      <a:pt x="176" y="26"/>
                    </a:lnTo>
                    <a:lnTo>
                      <a:pt x="195" y="15"/>
                    </a:lnTo>
                    <a:lnTo>
                      <a:pt x="217" y="0"/>
                    </a:lnTo>
                    <a:lnTo>
                      <a:pt x="251" y="82"/>
                    </a:lnTo>
                    <a:lnTo>
                      <a:pt x="240" y="96"/>
                    </a:lnTo>
                    <a:lnTo>
                      <a:pt x="225" y="111"/>
                    </a:lnTo>
                    <a:lnTo>
                      <a:pt x="206" y="122"/>
                    </a:lnTo>
                    <a:lnTo>
                      <a:pt x="191" y="134"/>
                    </a:lnTo>
                    <a:lnTo>
                      <a:pt x="176" y="141"/>
                    </a:lnTo>
                    <a:lnTo>
                      <a:pt x="157" y="145"/>
                    </a:lnTo>
                    <a:lnTo>
                      <a:pt x="142" y="148"/>
                    </a:lnTo>
                    <a:lnTo>
                      <a:pt x="123" y="148"/>
                    </a:lnTo>
                    <a:lnTo>
                      <a:pt x="108" y="148"/>
                    </a:lnTo>
                    <a:lnTo>
                      <a:pt x="90" y="145"/>
                    </a:lnTo>
                    <a:lnTo>
                      <a:pt x="75" y="137"/>
                    </a:lnTo>
                    <a:lnTo>
                      <a:pt x="56" y="130"/>
                    </a:lnTo>
                    <a:lnTo>
                      <a:pt x="26" y="111"/>
                    </a:lnTo>
                    <a:lnTo>
                      <a:pt x="0" y="8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55" name="Freeform 43"/>
              <p:cNvSpPr>
                <a:spLocks/>
              </p:cNvSpPr>
              <p:nvPr/>
            </p:nvSpPr>
            <p:spPr bwMode="auto">
              <a:xfrm>
                <a:off x="1062" y="2142"/>
                <a:ext cx="251" cy="148"/>
              </a:xfrm>
              <a:custGeom>
                <a:avLst/>
                <a:gdLst>
                  <a:gd name="T0" fmla="*/ 33 w 251"/>
                  <a:gd name="T1" fmla="*/ 4 h 148"/>
                  <a:gd name="T2" fmla="*/ 56 w 251"/>
                  <a:gd name="T3" fmla="*/ 15 h 148"/>
                  <a:gd name="T4" fmla="*/ 82 w 251"/>
                  <a:gd name="T5" fmla="*/ 26 h 148"/>
                  <a:gd name="T6" fmla="*/ 105 w 251"/>
                  <a:gd name="T7" fmla="*/ 30 h 148"/>
                  <a:gd name="T8" fmla="*/ 127 w 251"/>
                  <a:gd name="T9" fmla="*/ 33 h 148"/>
                  <a:gd name="T10" fmla="*/ 153 w 251"/>
                  <a:gd name="T11" fmla="*/ 30 h 148"/>
                  <a:gd name="T12" fmla="*/ 176 w 251"/>
                  <a:gd name="T13" fmla="*/ 26 h 148"/>
                  <a:gd name="T14" fmla="*/ 195 w 251"/>
                  <a:gd name="T15" fmla="*/ 15 h 148"/>
                  <a:gd name="T16" fmla="*/ 217 w 251"/>
                  <a:gd name="T17" fmla="*/ 0 h 148"/>
                  <a:gd name="T18" fmla="*/ 251 w 251"/>
                  <a:gd name="T19" fmla="*/ 82 h 148"/>
                  <a:gd name="T20" fmla="*/ 240 w 251"/>
                  <a:gd name="T21" fmla="*/ 96 h 148"/>
                  <a:gd name="T22" fmla="*/ 225 w 251"/>
                  <a:gd name="T23" fmla="*/ 111 h 148"/>
                  <a:gd name="T24" fmla="*/ 206 w 251"/>
                  <a:gd name="T25" fmla="*/ 122 h 148"/>
                  <a:gd name="T26" fmla="*/ 191 w 251"/>
                  <a:gd name="T27" fmla="*/ 134 h 148"/>
                  <a:gd name="T28" fmla="*/ 176 w 251"/>
                  <a:gd name="T29" fmla="*/ 141 h 148"/>
                  <a:gd name="T30" fmla="*/ 157 w 251"/>
                  <a:gd name="T31" fmla="*/ 145 h 148"/>
                  <a:gd name="T32" fmla="*/ 142 w 251"/>
                  <a:gd name="T33" fmla="*/ 148 h 148"/>
                  <a:gd name="T34" fmla="*/ 123 w 251"/>
                  <a:gd name="T35" fmla="*/ 148 h 148"/>
                  <a:gd name="T36" fmla="*/ 108 w 251"/>
                  <a:gd name="T37" fmla="*/ 148 h 148"/>
                  <a:gd name="T38" fmla="*/ 90 w 251"/>
                  <a:gd name="T39" fmla="*/ 145 h 148"/>
                  <a:gd name="T40" fmla="*/ 75 w 251"/>
                  <a:gd name="T41" fmla="*/ 137 h 148"/>
                  <a:gd name="T42" fmla="*/ 56 w 251"/>
                  <a:gd name="T43" fmla="*/ 130 h 148"/>
                  <a:gd name="T44" fmla="*/ 26 w 251"/>
                  <a:gd name="T45" fmla="*/ 111 h 148"/>
                  <a:gd name="T46" fmla="*/ 0 w 251"/>
                  <a:gd name="T47" fmla="*/ 82 h 148"/>
                  <a:gd name="T48" fmla="*/ 33 w 251"/>
                  <a:gd name="T49" fmla="*/ 4 h 1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1"/>
                  <a:gd name="T76" fmla="*/ 0 h 148"/>
                  <a:gd name="T77" fmla="*/ 251 w 251"/>
                  <a:gd name="T78" fmla="*/ 148 h 1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1" h="148">
                    <a:moveTo>
                      <a:pt x="33" y="4"/>
                    </a:moveTo>
                    <a:lnTo>
                      <a:pt x="56" y="15"/>
                    </a:lnTo>
                    <a:lnTo>
                      <a:pt x="82" y="26"/>
                    </a:lnTo>
                    <a:lnTo>
                      <a:pt x="105" y="30"/>
                    </a:lnTo>
                    <a:lnTo>
                      <a:pt x="127" y="33"/>
                    </a:lnTo>
                    <a:lnTo>
                      <a:pt x="153" y="30"/>
                    </a:lnTo>
                    <a:lnTo>
                      <a:pt x="176" y="26"/>
                    </a:lnTo>
                    <a:lnTo>
                      <a:pt x="195" y="15"/>
                    </a:lnTo>
                    <a:lnTo>
                      <a:pt x="217" y="0"/>
                    </a:lnTo>
                    <a:lnTo>
                      <a:pt x="251" y="82"/>
                    </a:lnTo>
                    <a:lnTo>
                      <a:pt x="240" y="96"/>
                    </a:lnTo>
                    <a:lnTo>
                      <a:pt x="225" y="111"/>
                    </a:lnTo>
                    <a:lnTo>
                      <a:pt x="206" y="122"/>
                    </a:lnTo>
                    <a:lnTo>
                      <a:pt x="191" y="134"/>
                    </a:lnTo>
                    <a:lnTo>
                      <a:pt x="176" y="141"/>
                    </a:lnTo>
                    <a:lnTo>
                      <a:pt x="157" y="145"/>
                    </a:lnTo>
                    <a:lnTo>
                      <a:pt x="142" y="148"/>
                    </a:lnTo>
                    <a:lnTo>
                      <a:pt x="123" y="148"/>
                    </a:lnTo>
                    <a:lnTo>
                      <a:pt x="108" y="148"/>
                    </a:lnTo>
                    <a:lnTo>
                      <a:pt x="90" y="145"/>
                    </a:lnTo>
                    <a:lnTo>
                      <a:pt x="75" y="137"/>
                    </a:lnTo>
                    <a:lnTo>
                      <a:pt x="56" y="130"/>
                    </a:lnTo>
                    <a:lnTo>
                      <a:pt x="26" y="111"/>
                    </a:lnTo>
                    <a:lnTo>
                      <a:pt x="0" y="82"/>
                    </a:lnTo>
                    <a:lnTo>
                      <a:pt x="33" y="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56" name="Freeform 44"/>
              <p:cNvSpPr>
                <a:spLocks/>
              </p:cNvSpPr>
              <p:nvPr/>
            </p:nvSpPr>
            <p:spPr bwMode="auto">
              <a:xfrm>
                <a:off x="1114" y="2914"/>
                <a:ext cx="86" cy="171"/>
              </a:xfrm>
              <a:custGeom>
                <a:avLst/>
                <a:gdLst>
                  <a:gd name="T0" fmla="*/ 56 w 86"/>
                  <a:gd name="T1" fmla="*/ 0 h 171"/>
                  <a:gd name="T2" fmla="*/ 86 w 86"/>
                  <a:gd name="T3" fmla="*/ 4 h 171"/>
                  <a:gd name="T4" fmla="*/ 0 w 86"/>
                  <a:gd name="T5" fmla="*/ 171 h 171"/>
                  <a:gd name="T6" fmla="*/ 56 w 86"/>
                  <a:gd name="T7" fmla="*/ 0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71"/>
                  <a:gd name="T14" fmla="*/ 86 w 86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71">
                    <a:moveTo>
                      <a:pt x="56" y="0"/>
                    </a:moveTo>
                    <a:lnTo>
                      <a:pt x="86" y="4"/>
                    </a:lnTo>
                    <a:lnTo>
                      <a:pt x="0" y="17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9257" name="Freeform 45"/>
              <p:cNvSpPr>
                <a:spLocks/>
              </p:cNvSpPr>
              <p:nvPr/>
            </p:nvSpPr>
            <p:spPr bwMode="auto">
              <a:xfrm>
                <a:off x="1114" y="2914"/>
                <a:ext cx="86" cy="171"/>
              </a:xfrm>
              <a:custGeom>
                <a:avLst/>
                <a:gdLst>
                  <a:gd name="T0" fmla="*/ 56 w 86"/>
                  <a:gd name="T1" fmla="*/ 0 h 171"/>
                  <a:gd name="T2" fmla="*/ 86 w 86"/>
                  <a:gd name="T3" fmla="*/ 4 h 171"/>
                  <a:gd name="T4" fmla="*/ 0 w 86"/>
                  <a:gd name="T5" fmla="*/ 171 h 171"/>
                  <a:gd name="T6" fmla="*/ 56 w 86"/>
                  <a:gd name="T7" fmla="*/ 0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71"/>
                  <a:gd name="T14" fmla="*/ 86 w 86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71">
                    <a:moveTo>
                      <a:pt x="56" y="0"/>
                    </a:moveTo>
                    <a:lnTo>
                      <a:pt x="86" y="4"/>
                    </a:lnTo>
                    <a:lnTo>
                      <a:pt x="0" y="171"/>
                    </a:lnTo>
                    <a:lnTo>
                      <a:pt x="5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9237" name="AutoShape 46"/>
            <p:cNvSpPr>
              <a:spLocks noChangeAspect="1" noChangeArrowheads="1" noTextEdit="1"/>
            </p:cNvSpPr>
            <p:nvPr/>
          </p:nvSpPr>
          <p:spPr bwMode="auto">
            <a:xfrm>
              <a:off x="631" y="610"/>
              <a:ext cx="1046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7319963" y="2017715"/>
            <a:ext cx="303212" cy="2733676"/>
            <a:chOff x="5465" y="1797"/>
            <a:chExt cx="191" cy="1722"/>
          </a:xfrm>
        </p:grpSpPr>
        <p:sp>
          <p:nvSpPr>
            <p:cNvPr id="9229" name="Freeform 48"/>
            <p:cNvSpPr>
              <a:spLocks/>
            </p:cNvSpPr>
            <p:nvPr/>
          </p:nvSpPr>
          <p:spPr bwMode="auto">
            <a:xfrm>
              <a:off x="5465" y="2200"/>
              <a:ext cx="141" cy="407"/>
            </a:xfrm>
            <a:custGeom>
              <a:avLst/>
              <a:gdLst>
                <a:gd name="T0" fmla="*/ 2147483646 w 73"/>
                <a:gd name="T1" fmla="*/ 2147483646 h 211"/>
                <a:gd name="T2" fmla="*/ 0 w 73"/>
                <a:gd name="T3" fmla="*/ 652384329 h 211"/>
                <a:gd name="T4" fmla="*/ 516428024 w 73"/>
                <a:gd name="T5" fmla="*/ 448366245 h 211"/>
                <a:gd name="T6" fmla="*/ 953285030 w 73"/>
                <a:gd name="T7" fmla="*/ 393047878 h 211"/>
                <a:gd name="T8" fmla="*/ 1403486847 w 73"/>
                <a:gd name="T9" fmla="*/ 310252042 h 211"/>
                <a:gd name="T10" fmla="*/ 1926647692 w 73"/>
                <a:gd name="T11" fmla="*/ 203766836 h 211"/>
                <a:gd name="T12" fmla="*/ 2147483646 w 73"/>
                <a:gd name="T13" fmla="*/ 105638335 h 211"/>
                <a:gd name="T14" fmla="*/ 2147483646 w 73"/>
                <a:gd name="T15" fmla="*/ 0 h 211"/>
                <a:gd name="T16" fmla="*/ 2147483646 w 73"/>
                <a:gd name="T17" fmla="*/ 0 h 211"/>
                <a:gd name="T18" fmla="*/ 2147483646 w 73"/>
                <a:gd name="T19" fmla="*/ 0 h 211"/>
                <a:gd name="T20" fmla="*/ 2147483646 w 73"/>
                <a:gd name="T21" fmla="*/ 2147483646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211"/>
                <a:gd name="T35" fmla="*/ 73 w 73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211">
                  <a:moveTo>
                    <a:pt x="73" y="211"/>
                  </a:moveTo>
                  <a:lnTo>
                    <a:pt x="0" y="13"/>
                  </a:lnTo>
                  <a:lnTo>
                    <a:pt x="10" y="9"/>
                  </a:lnTo>
                  <a:lnTo>
                    <a:pt x="18" y="8"/>
                  </a:lnTo>
                  <a:lnTo>
                    <a:pt x="27" y="6"/>
                  </a:lnTo>
                  <a:lnTo>
                    <a:pt x="37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73" y="211"/>
                  </a:lnTo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0" name="Freeform 49"/>
            <p:cNvSpPr>
              <a:spLocks/>
            </p:cNvSpPr>
            <p:nvPr/>
          </p:nvSpPr>
          <p:spPr bwMode="auto">
            <a:xfrm>
              <a:off x="5602" y="1959"/>
              <a:ext cx="15" cy="629"/>
            </a:xfrm>
            <a:custGeom>
              <a:avLst/>
              <a:gdLst>
                <a:gd name="T0" fmla="*/ 98269429 w 8"/>
                <a:gd name="T1" fmla="*/ 0 h 326"/>
                <a:gd name="T2" fmla="*/ 0 w 8"/>
                <a:gd name="T3" fmla="*/ 0 h 326"/>
                <a:gd name="T4" fmla="*/ 0 w 8"/>
                <a:gd name="T5" fmla="*/ 2147483646 h 326"/>
                <a:gd name="T6" fmla="*/ 184255179 w 8"/>
                <a:gd name="T7" fmla="*/ 2147483646 h 326"/>
                <a:gd name="T8" fmla="*/ 184255179 w 8"/>
                <a:gd name="T9" fmla="*/ 0 h 326"/>
                <a:gd name="T10" fmla="*/ 98269429 w 8"/>
                <a:gd name="T11" fmla="*/ 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26"/>
                <a:gd name="T20" fmla="*/ 8 w 8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26">
                  <a:moveTo>
                    <a:pt x="4" y="0"/>
                  </a:moveTo>
                  <a:lnTo>
                    <a:pt x="0" y="0"/>
                  </a:lnTo>
                  <a:lnTo>
                    <a:pt x="0" y="326"/>
                  </a:lnTo>
                  <a:lnTo>
                    <a:pt x="8" y="326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50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1" name="Freeform 50"/>
            <p:cNvSpPr>
              <a:spLocks/>
            </p:cNvSpPr>
            <p:nvPr/>
          </p:nvSpPr>
          <p:spPr bwMode="auto">
            <a:xfrm>
              <a:off x="5577" y="1797"/>
              <a:ext cx="64" cy="185"/>
            </a:xfrm>
            <a:custGeom>
              <a:avLst/>
              <a:gdLst>
                <a:gd name="T0" fmla="*/ 991009771 w 33"/>
                <a:gd name="T1" fmla="*/ 2147483646 h 96"/>
                <a:gd name="T2" fmla="*/ 0 w 33"/>
                <a:gd name="T3" fmla="*/ 0 h 96"/>
                <a:gd name="T4" fmla="*/ 0 w 33"/>
                <a:gd name="T5" fmla="*/ 743332750 h 96"/>
                <a:gd name="T6" fmla="*/ 991009771 w 33"/>
                <a:gd name="T7" fmla="*/ 1486165742 h 96"/>
                <a:gd name="T8" fmla="*/ 1921958344 w 33"/>
                <a:gd name="T9" fmla="*/ 743332750 h 96"/>
                <a:gd name="T10" fmla="*/ 1921958344 w 33"/>
                <a:gd name="T11" fmla="*/ 0 h 96"/>
                <a:gd name="T12" fmla="*/ 991009771 w 33"/>
                <a:gd name="T13" fmla="*/ 743332750 h 96"/>
                <a:gd name="T14" fmla="*/ 0 w 33"/>
                <a:gd name="T15" fmla="*/ 0 h 96"/>
                <a:gd name="T16" fmla="*/ 991009771 w 33"/>
                <a:gd name="T17" fmla="*/ 2147483646 h 96"/>
                <a:gd name="T18" fmla="*/ 0 w 33"/>
                <a:gd name="T19" fmla="*/ 1486165742 h 96"/>
                <a:gd name="T20" fmla="*/ 0 w 33"/>
                <a:gd name="T21" fmla="*/ 2147483646 h 96"/>
                <a:gd name="T22" fmla="*/ 991009771 w 33"/>
                <a:gd name="T23" fmla="*/ 2147483646 h 96"/>
                <a:gd name="T24" fmla="*/ 1921958344 w 33"/>
                <a:gd name="T25" fmla="*/ 2147483646 h 96"/>
                <a:gd name="T26" fmla="*/ 1921958344 w 33"/>
                <a:gd name="T27" fmla="*/ 1486165742 h 96"/>
                <a:gd name="T28" fmla="*/ 991009771 w 33"/>
                <a:gd name="T29" fmla="*/ 2147483646 h 96"/>
                <a:gd name="T30" fmla="*/ 0 w 33"/>
                <a:gd name="T31" fmla="*/ 1486165742 h 96"/>
                <a:gd name="T32" fmla="*/ 991009771 w 33"/>
                <a:gd name="T33" fmla="*/ 2147483646 h 96"/>
                <a:gd name="T34" fmla="*/ 0 w 33"/>
                <a:gd name="T35" fmla="*/ 2147483646 h 96"/>
                <a:gd name="T36" fmla="*/ 0 w 33"/>
                <a:gd name="T37" fmla="*/ 2147483646 h 96"/>
                <a:gd name="T38" fmla="*/ 991009771 w 33"/>
                <a:gd name="T39" fmla="*/ 2147483646 h 96"/>
                <a:gd name="T40" fmla="*/ 1921958344 w 33"/>
                <a:gd name="T41" fmla="*/ 2147483646 h 96"/>
                <a:gd name="T42" fmla="*/ 1921958344 w 33"/>
                <a:gd name="T43" fmla="*/ 2147483646 h 96"/>
                <a:gd name="T44" fmla="*/ 991009771 w 33"/>
                <a:gd name="T45" fmla="*/ 2147483646 h 96"/>
                <a:gd name="T46" fmla="*/ 0 w 33"/>
                <a:gd name="T47" fmla="*/ 2147483646 h 96"/>
                <a:gd name="T48" fmla="*/ 991009771 w 33"/>
                <a:gd name="T49" fmla="*/ 2147483646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96"/>
                <a:gd name="T77" fmla="*/ 33 w 33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96">
                  <a:moveTo>
                    <a:pt x="17" y="63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30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17" y="63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33" y="48"/>
                  </a:lnTo>
                  <a:lnTo>
                    <a:pt x="33" y="30"/>
                  </a:lnTo>
                  <a:lnTo>
                    <a:pt x="17" y="48"/>
                  </a:lnTo>
                  <a:lnTo>
                    <a:pt x="0" y="30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17" y="96"/>
                  </a:lnTo>
                  <a:lnTo>
                    <a:pt x="33" y="80"/>
                  </a:lnTo>
                  <a:lnTo>
                    <a:pt x="33" y="63"/>
                  </a:lnTo>
                  <a:lnTo>
                    <a:pt x="17" y="80"/>
                  </a:lnTo>
                  <a:lnTo>
                    <a:pt x="0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44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>
                <a:solidFill>
                  <a:srgbClr val="1450E6"/>
                </a:solidFill>
              </a:endParaRPr>
            </a:p>
          </p:txBody>
        </p:sp>
        <p:sp>
          <p:nvSpPr>
            <p:cNvPr id="9232" name="Line 51"/>
            <p:cNvSpPr>
              <a:spLocks noChangeShapeType="1"/>
            </p:cNvSpPr>
            <p:nvPr/>
          </p:nvSpPr>
          <p:spPr bwMode="auto">
            <a:xfrm>
              <a:off x="5506" y="2733"/>
              <a:ext cx="1" cy="785"/>
            </a:xfrm>
            <a:prstGeom prst="line">
              <a:avLst/>
            </a:prstGeom>
            <a:noFill/>
            <a:ln w="44450">
              <a:solidFill>
                <a:srgbClr val="1450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3" name="Line 52"/>
            <p:cNvSpPr>
              <a:spLocks noChangeShapeType="1"/>
            </p:cNvSpPr>
            <p:nvPr/>
          </p:nvSpPr>
          <p:spPr bwMode="auto">
            <a:xfrm>
              <a:off x="5552" y="2731"/>
              <a:ext cx="2" cy="788"/>
            </a:xfrm>
            <a:prstGeom prst="line">
              <a:avLst/>
            </a:prstGeom>
            <a:noFill/>
            <a:ln w="44450">
              <a:solidFill>
                <a:srgbClr val="1450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4" name="Line 53"/>
            <p:cNvSpPr>
              <a:spLocks noChangeShapeType="1"/>
            </p:cNvSpPr>
            <p:nvPr/>
          </p:nvSpPr>
          <p:spPr bwMode="auto">
            <a:xfrm>
              <a:off x="5606" y="2733"/>
              <a:ext cx="2" cy="785"/>
            </a:xfrm>
            <a:prstGeom prst="line">
              <a:avLst/>
            </a:prstGeom>
            <a:noFill/>
            <a:ln w="44450">
              <a:solidFill>
                <a:srgbClr val="1450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5" name="Line 54"/>
            <p:cNvSpPr>
              <a:spLocks noChangeShapeType="1"/>
            </p:cNvSpPr>
            <p:nvPr/>
          </p:nvSpPr>
          <p:spPr bwMode="auto">
            <a:xfrm>
              <a:off x="5654" y="2732"/>
              <a:ext cx="2" cy="785"/>
            </a:xfrm>
            <a:prstGeom prst="line">
              <a:avLst/>
            </a:prstGeom>
            <a:noFill/>
            <a:ln w="44450">
              <a:solidFill>
                <a:srgbClr val="1450E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6748464" y="2852738"/>
            <a:ext cx="1724025" cy="931862"/>
            <a:chOff x="2066" y="1344"/>
            <a:chExt cx="1086" cy="587"/>
          </a:xfrm>
        </p:grpSpPr>
        <p:sp>
          <p:nvSpPr>
            <p:cNvPr id="9227" name="Arc 56"/>
            <p:cNvSpPr>
              <a:spLocks/>
            </p:cNvSpPr>
            <p:nvPr/>
          </p:nvSpPr>
          <p:spPr bwMode="auto">
            <a:xfrm>
              <a:off x="2154" y="1344"/>
              <a:ext cx="998" cy="454"/>
            </a:xfrm>
            <a:custGeom>
              <a:avLst/>
              <a:gdLst>
                <a:gd name="T0" fmla="*/ 0 w 43196"/>
                <a:gd name="T1" fmla="*/ 0 h 21600"/>
                <a:gd name="T2" fmla="*/ 0 w 43196"/>
                <a:gd name="T3" fmla="*/ 0 h 21600"/>
                <a:gd name="T4" fmla="*/ 0 w 43196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6"/>
                <a:gd name="T10" fmla="*/ 0 h 21600"/>
                <a:gd name="T11" fmla="*/ 43196 w 4319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6" h="21600" fill="none" extrusionOk="0">
                  <a:moveTo>
                    <a:pt x="-1" y="21193"/>
                  </a:moveTo>
                  <a:cubicBezTo>
                    <a:pt x="221" y="9424"/>
                    <a:pt x="9824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</a:path>
                <a:path w="43196" h="21600" stroke="0" extrusionOk="0">
                  <a:moveTo>
                    <a:pt x="-1" y="21193"/>
                  </a:moveTo>
                  <a:cubicBezTo>
                    <a:pt x="221" y="9424"/>
                    <a:pt x="9824" y="-1"/>
                    <a:pt x="21596" y="0"/>
                  </a:cubicBezTo>
                  <a:cubicBezTo>
                    <a:pt x="33525" y="0"/>
                    <a:pt x="43196" y="9670"/>
                    <a:pt x="43196" y="21600"/>
                  </a:cubicBezTo>
                  <a:lnTo>
                    <a:pt x="21596" y="21600"/>
                  </a:lnTo>
                  <a:lnTo>
                    <a:pt x="-1" y="21193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9228" name="AutoShape 57"/>
            <p:cNvSpPr>
              <a:spLocks noChangeArrowheads="1"/>
            </p:cNvSpPr>
            <p:nvPr/>
          </p:nvSpPr>
          <p:spPr bwMode="auto">
            <a:xfrm rot="-10610626">
              <a:off x="2066" y="1795"/>
              <a:ext cx="181" cy="136"/>
            </a:xfrm>
            <a:prstGeom prst="triangle">
              <a:avLst>
                <a:gd name="adj" fmla="val 5036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68673" name="AutoShape 65"/>
          <p:cNvSpPr>
            <a:spLocks noChangeArrowheads="1"/>
          </p:cNvSpPr>
          <p:nvPr/>
        </p:nvSpPr>
        <p:spPr bwMode="auto">
          <a:xfrm rot="4216428">
            <a:off x="5639594" y="4964907"/>
            <a:ext cx="1220788" cy="307975"/>
          </a:xfrm>
          <a:prstGeom prst="curvedUpArrow">
            <a:avLst>
              <a:gd name="adj1" fmla="val 79278"/>
              <a:gd name="adj2" fmla="val 158557"/>
              <a:gd name="adj3" fmla="val 33333"/>
            </a:avLst>
          </a:prstGeom>
          <a:solidFill>
            <a:srgbClr val="1450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B508C7-04F8-43EC-94F1-B297F36C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5" y="1095376"/>
            <a:ext cx="7921625" cy="21852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NZ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Further (secondary) effect of rudder</a:t>
            </a:r>
            <a:endParaRPr lang="en-NZ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Yaw (primary)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Skid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NZ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Left wing shielded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NZ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Right wing moves faster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Roll (secondary)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9E53587-0143-441A-BD8F-5021242D7EDF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54C0A06-420A-4565-91A0-C98704787497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D52178-0B5D-4060-9BB9-C8E2FB6D584B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2" grpId="0" animBg="1"/>
      <p:bldP spid="686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Slipstream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Column of air accelerated rearwards by  the  propeller</a:t>
            </a:r>
          </a:p>
          <a:p>
            <a:pPr>
              <a:spcBef>
                <a:spcPts val="0"/>
              </a:spcBef>
              <a:buNone/>
              <a:defRPr/>
            </a:pPr>
            <a:endPara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Opening the throttle increases propeller rpm and slipstream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An increase in power (and slipstream) will increase the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effectiveness of the </a:t>
            </a:r>
            <a:r>
              <a:rPr lang="en-NZ" sz="18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elevator</a:t>
            </a:r>
            <a:r>
              <a:rPr lang="en-NZ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NZ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 </a:t>
            </a:r>
            <a:r>
              <a:rPr lang="en-N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rudder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06404" y="880624"/>
            <a:ext cx="4130675" cy="2752725"/>
            <a:chOff x="233405" y="1848793"/>
            <a:chExt cx="4130484" cy="2753656"/>
          </a:xfrm>
        </p:grpSpPr>
        <p:grpSp>
          <p:nvGrpSpPr>
            <p:cNvPr id="11276" name="Group 46"/>
            <p:cNvGrpSpPr>
              <a:grpSpLocks/>
            </p:cNvGrpSpPr>
            <p:nvPr/>
          </p:nvGrpSpPr>
          <p:grpSpPr bwMode="auto">
            <a:xfrm>
              <a:off x="1792840" y="2371980"/>
              <a:ext cx="1224183" cy="2087562"/>
              <a:chOff x="1547663" y="2205038"/>
              <a:chExt cx="1224183" cy="2087562"/>
            </a:xfrm>
          </p:grpSpPr>
          <p:sp>
            <p:nvSpPr>
              <p:cNvPr id="11286" name="Line 29"/>
              <p:cNvSpPr>
                <a:spLocks noChangeShapeType="1"/>
              </p:cNvSpPr>
              <p:nvPr/>
            </p:nvSpPr>
            <p:spPr bwMode="auto">
              <a:xfrm flipH="1">
                <a:off x="1547663" y="2205038"/>
                <a:ext cx="216787" cy="208756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1287" name="Line 30"/>
              <p:cNvSpPr>
                <a:spLocks noChangeShapeType="1"/>
              </p:cNvSpPr>
              <p:nvPr/>
            </p:nvSpPr>
            <p:spPr bwMode="auto">
              <a:xfrm>
                <a:off x="2483768" y="2205038"/>
                <a:ext cx="288078" cy="208756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1277" name="Group 53"/>
            <p:cNvGrpSpPr>
              <a:grpSpLocks/>
            </p:cNvGrpSpPr>
            <p:nvPr/>
          </p:nvGrpSpPr>
          <p:grpSpPr bwMode="auto">
            <a:xfrm>
              <a:off x="233405" y="1848793"/>
              <a:ext cx="4130484" cy="2753656"/>
              <a:chOff x="1544311" y="1364008"/>
              <a:chExt cx="4130484" cy="2753656"/>
            </a:xfrm>
          </p:grpSpPr>
          <p:grpSp>
            <p:nvGrpSpPr>
              <p:cNvPr id="11278" name="Group 45"/>
              <p:cNvGrpSpPr>
                <a:grpSpLocks/>
              </p:cNvGrpSpPr>
              <p:nvPr/>
            </p:nvGrpSpPr>
            <p:grpSpPr bwMode="auto">
              <a:xfrm>
                <a:off x="1544311" y="1364008"/>
                <a:ext cx="4130484" cy="2753656"/>
                <a:chOff x="-16875" y="1776785"/>
                <a:chExt cx="4130484" cy="2753656"/>
              </a:xfrm>
            </p:grpSpPr>
            <p:grpSp>
              <p:nvGrpSpPr>
                <p:cNvPr id="11280" name="Group 6"/>
                <p:cNvGrpSpPr>
                  <a:grpSpLocks/>
                </p:cNvGrpSpPr>
                <p:nvPr/>
              </p:nvGrpSpPr>
              <p:grpSpPr bwMode="auto">
                <a:xfrm>
                  <a:off x="-16875" y="1776785"/>
                  <a:ext cx="4130484" cy="2753656"/>
                  <a:chOff x="-16875" y="1776785"/>
                  <a:chExt cx="4130484" cy="2753656"/>
                </a:xfrm>
              </p:grpSpPr>
              <p:pic>
                <p:nvPicPr>
                  <p:cNvPr id="11284" name="Picture 13" descr="Image result for aircraft slipstrea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6875" y="1776785"/>
                    <a:ext cx="4130484" cy="27536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1765806" y="2277016"/>
                    <a:ext cx="719104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2159204" y="4043094"/>
                  <a:ext cx="435848" cy="204286"/>
                  <a:chOff x="2159204" y="4043094"/>
                  <a:chExt cx="435848" cy="204286"/>
                </a:xfrm>
                <a:solidFill>
                  <a:srgbClr val="00FF00"/>
                </a:solidFill>
              </p:grpSpPr>
              <p:sp>
                <p:nvSpPr>
                  <p:cNvPr id="15" name="Right Triangle 14"/>
                  <p:cNvSpPr/>
                  <p:nvPr/>
                </p:nvSpPr>
                <p:spPr>
                  <a:xfrm rot="258885" flipV="1">
                    <a:off x="2224901" y="4175372"/>
                    <a:ext cx="360040" cy="72008"/>
                  </a:xfrm>
                  <a:prstGeom prst="rtTriangle">
                    <a:avLst/>
                  </a:prstGeom>
                  <a:solidFill>
                    <a:srgbClr val="00BE28"/>
                  </a:solidFill>
                  <a:ln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/>
                  </a:p>
                </p:txBody>
              </p:sp>
              <p:sp>
                <p:nvSpPr>
                  <p:cNvPr id="16" name="Right Triangle 15"/>
                  <p:cNvSpPr/>
                  <p:nvPr/>
                </p:nvSpPr>
                <p:spPr>
                  <a:xfrm rot="11053626">
                    <a:off x="2167326" y="4160668"/>
                    <a:ext cx="45719" cy="73581"/>
                  </a:xfrm>
                  <a:prstGeom prst="rtTriangle">
                    <a:avLst/>
                  </a:prstGeom>
                  <a:solidFill>
                    <a:srgbClr val="00BE28"/>
                  </a:solidFill>
                  <a:ln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2159204" y="4109952"/>
                    <a:ext cx="376207" cy="45719"/>
                  </a:xfrm>
                  <a:prstGeom prst="rect">
                    <a:avLst/>
                  </a:prstGeom>
                  <a:solidFill>
                    <a:srgbClr val="00BE28"/>
                  </a:solidFill>
                  <a:ln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 rot="5400000">
                    <a:off x="2505455" y="4086974"/>
                    <a:ext cx="133477" cy="45717"/>
                  </a:xfrm>
                  <a:prstGeom prst="rect">
                    <a:avLst/>
                  </a:prstGeom>
                  <a:solidFill>
                    <a:srgbClr val="00BE28"/>
                  </a:solidFill>
                  <a:ln w="12700"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374255" y="4133918"/>
                    <a:ext cx="188104" cy="52537"/>
                  </a:xfrm>
                  <a:prstGeom prst="rect">
                    <a:avLst/>
                  </a:prstGeom>
                  <a:solidFill>
                    <a:srgbClr val="00BE2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 rot="21016673">
                    <a:off x="2393873" y="4110458"/>
                    <a:ext cx="76577" cy="105744"/>
                  </a:xfrm>
                  <a:prstGeom prst="rect">
                    <a:avLst/>
                  </a:prstGeom>
                  <a:solidFill>
                    <a:srgbClr val="00BE28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 flipH="1">
                  <a:off x="1669247" y="4054045"/>
                  <a:ext cx="446268" cy="195064"/>
                  <a:chOff x="2197182" y="4055150"/>
                  <a:chExt cx="466200" cy="195064"/>
                </a:xfrm>
                <a:solidFill>
                  <a:srgbClr val="00FF00"/>
                </a:solidFill>
              </p:grpSpPr>
              <p:sp>
                <p:nvSpPr>
                  <p:cNvPr id="36" name="Right Triangle 35"/>
                  <p:cNvSpPr/>
                  <p:nvPr/>
                </p:nvSpPr>
                <p:spPr>
                  <a:xfrm rot="258885" flipV="1">
                    <a:off x="2268785" y="4178206"/>
                    <a:ext cx="360040" cy="72008"/>
                  </a:xfrm>
                  <a:prstGeom prst="rtTriangle">
                    <a:avLst/>
                  </a:prstGeom>
                  <a:solidFill>
                    <a:srgbClr val="00BE28"/>
                  </a:solidFill>
                  <a:ln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  <p:sp>
                <p:nvSpPr>
                  <p:cNvPr id="37" name="Right Triangle 36"/>
                  <p:cNvSpPr/>
                  <p:nvPr/>
                </p:nvSpPr>
                <p:spPr>
                  <a:xfrm rot="11053626">
                    <a:off x="2197182" y="4136216"/>
                    <a:ext cx="56613" cy="100477"/>
                  </a:xfrm>
                  <a:prstGeom prst="rtTriangle">
                    <a:avLst/>
                  </a:prstGeom>
                  <a:solidFill>
                    <a:srgbClr val="00BE28"/>
                  </a:solidFill>
                  <a:ln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2204928" y="4110333"/>
                    <a:ext cx="391210" cy="52238"/>
                  </a:xfrm>
                  <a:prstGeom prst="rect">
                    <a:avLst/>
                  </a:prstGeom>
                  <a:solidFill>
                    <a:srgbClr val="00BE28"/>
                  </a:solidFill>
                  <a:ln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 rot="5400000">
                    <a:off x="2566628" y="4091873"/>
                    <a:ext cx="133477" cy="60031"/>
                  </a:xfrm>
                  <a:prstGeom prst="rect">
                    <a:avLst/>
                  </a:prstGeom>
                  <a:solidFill>
                    <a:srgbClr val="00BE28"/>
                  </a:solidFill>
                  <a:ln w="12700"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2374255" y="4133918"/>
                    <a:ext cx="188104" cy="52537"/>
                  </a:xfrm>
                  <a:prstGeom prst="rect">
                    <a:avLst/>
                  </a:prstGeom>
                  <a:solidFill>
                    <a:srgbClr val="00BE2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 rot="21016673">
                    <a:off x="2512960" y="4105128"/>
                    <a:ext cx="76577" cy="105744"/>
                  </a:xfrm>
                  <a:prstGeom prst="rect">
                    <a:avLst/>
                  </a:prstGeom>
                  <a:solidFill>
                    <a:srgbClr val="00BE28"/>
                  </a:solidFill>
                  <a:ln w="6350">
                    <a:solidFill>
                      <a:srgbClr val="00BE2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NZ" dirty="0"/>
                  </a:p>
                </p:txBody>
              </p:sp>
            </p:grpSp>
            <p:sp>
              <p:nvSpPr>
                <p:cNvPr id="45" name="Minus 44"/>
                <p:cNvSpPr/>
                <p:nvPr/>
              </p:nvSpPr>
              <p:spPr>
                <a:xfrm rot="5400000">
                  <a:off x="2030865" y="4279540"/>
                  <a:ext cx="211208" cy="46036"/>
                </a:xfrm>
                <a:prstGeom prst="mathMinus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NZ"/>
                </a:p>
              </p:txBody>
            </p:sp>
          </p:grpSp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 flipH="1">
                <a:off x="3695275" y="3509445"/>
                <a:ext cx="1587" cy="300139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80952" y="3948382"/>
            <a:ext cx="53484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 rotational nature of the slipstream causes it to impact the vertical tail plane producing a yawing tendency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NZ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NZ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Depends on the direction of propeller rotation</a:t>
            </a:r>
          </a:p>
        </p:txBody>
      </p:sp>
      <p:pic>
        <p:nvPicPr>
          <p:cNvPr id="5135" name="Picture 15" descr="Image result for aircraft slipst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11" y="4065598"/>
            <a:ext cx="4109330" cy="12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20261E6B-4EBB-4182-9D73-46498BF619A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BA674D-C03D-4F87-AF66-96C12CD78991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ED1C99E-F710-4886-B4D4-9FBFD1C4A9B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515616C-5B44-4076-922F-71A35DE8CB26}"/>
              </a:ext>
            </a:extLst>
          </p:cNvPr>
          <p:cNvSpPr txBox="1"/>
          <p:nvPr/>
        </p:nvSpPr>
        <p:spPr>
          <a:xfrm>
            <a:off x="982435" y="1457844"/>
            <a:ext cx="291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042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599E655-6D45-4C90-9CDE-F99B35E8AE8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332CD00-E473-4957-B48F-9FD3EEA5EE8E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DF11203-964D-4ADE-A4B8-2CF2C0B1349F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1703388" y="2724786"/>
            <a:ext cx="1822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Flaps Up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546726" y="2450148"/>
            <a:ext cx="1052513" cy="1079500"/>
            <a:chOff x="3895" y="458"/>
            <a:chExt cx="663" cy="680"/>
          </a:xfrm>
        </p:grpSpPr>
        <p:grpSp>
          <p:nvGrpSpPr>
            <p:cNvPr id="13366" name="Group 26"/>
            <p:cNvGrpSpPr>
              <a:grpSpLocks/>
            </p:cNvGrpSpPr>
            <p:nvPr/>
          </p:nvGrpSpPr>
          <p:grpSpPr bwMode="auto">
            <a:xfrm>
              <a:off x="3895" y="458"/>
              <a:ext cx="663" cy="680"/>
              <a:chOff x="3895" y="458"/>
              <a:chExt cx="663" cy="680"/>
            </a:xfrm>
          </p:grpSpPr>
          <p:sp>
            <p:nvSpPr>
              <p:cNvPr id="49" name="Rectangle 27"/>
              <p:cNvSpPr>
                <a:spLocks noChangeArrowheads="1"/>
              </p:cNvSpPr>
              <p:nvPr/>
            </p:nvSpPr>
            <p:spPr bwMode="auto">
              <a:xfrm>
                <a:off x="3895" y="458"/>
                <a:ext cx="663" cy="680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NZ">
                  <a:cs typeface="Arial" charset="0"/>
                </a:endParaRPr>
              </a:p>
            </p:txBody>
          </p:sp>
          <p:sp>
            <p:nvSpPr>
              <p:cNvPr id="50" name="Rectangle 28"/>
              <p:cNvSpPr>
                <a:spLocks noChangeArrowheads="1"/>
              </p:cNvSpPr>
              <p:nvPr/>
            </p:nvSpPr>
            <p:spPr bwMode="auto">
              <a:xfrm>
                <a:off x="4286" y="527"/>
                <a:ext cx="227" cy="5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NZ">
                  <a:cs typeface="Arial" charset="0"/>
                </a:endParaRPr>
              </a:p>
            </p:txBody>
          </p:sp>
          <p:sp>
            <p:nvSpPr>
              <p:cNvPr id="13370" name="Text Box 29"/>
              <p:cNvSpPr txBox="1">
                <a:spLocks noChangeArrowheads="1"/>
              </p:cNvSpPr>
              <p:nvPr/>
            </p:nvSpPr>
            <p:spPr bwMode="auto">
              <a:xfrm>
                <a:off x="3909" y="590"/>
                <a:ext cx="59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+mn-lt"/>
                  </a:rPr>
                  <a:t>10°</a:t>
                </a:r>
              </a:p>
            </p:txBody>
          </p:sp>
          <p:sp>
            <p:nvSpPr>
              <p:cNvPr id="13371" name="Text Box 30"/>
              <p:cNvSpPr txBox="1">
                <a:spLocks noChangeArrowheads="1"/>
              </p:cNvSpPr>
              <p:nvPr/>
            </p:nvSpPr>
            <p:spPr bwMode="auto">
              <a:xfrm>
                <a:off x="3909" y="731"/>
                <a:ext cx="50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+mn-lt"/>
                  </a:rPr>
                  <a:t>20°</a:t>
                </a:r>
              </a:p>
            </p:txBody>
          </p:sp>
          <p:sp>
            <p:nvSpPr>
              <p:cNvPr id="13372" name="Text Box 31"/>
              <p:cNvSpPr txBox="1">
                <a:spLocks noChangeArrowheads="1"/>
              </p:cNvSpPr>
              <p:nvPr/>
            </p:nvSpPr>
            <p:spPr bwMode="auto">
              <a:xfrm>
                <a:off x="3911" y="872"/>
                <a:ext cx="50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30°</a:t>
                </a:r>
              </a:p>
            </p:txBody>
          </p:sp>
          <p:sp>
            <p:nvSpPr>
              <p:cNvPr id="54" name="Rectangle 32"/>
              <p:cNvSpPr>
                <a:spLocks noChangeArrowheads="1"/>
              </p:cNvSpPr>
              <p:nvPr/>
            </p:nvSpPr>
            <p:spPr bwMode="auto">
              <a:xfrm>
                <a:off x="4286" y="527"/>
                <a:ext cx="227" cy="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NZ" dirty="0">
                  <a:solidFill>
                    <a:srgbClr val="002060"/>
                  </a:solidFill>
                  <a:cs typeface="Arial" charset="0"/>
                </a:endParaRPr>
              </a:p>
            </p:txBody>
          </p:sp>
        </p:grpSp>
        <p:sp>
          <p:nvSpPr>
            <p:cNvPr id="13367" name="Text Box 33"/>
            <p:cNvSpPr txBox="1">
              <a:spLocks noChangeArrowheads="1"/>
            </p:cNvSpPr>
            <p:nvPr/>
          </p:nvSpPr>
          <p:spPr bwMode="auto">
            <a:xfrm>
              <a:off x="3997" y="469"/>
              <a:ext cx="34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0°</a:t>
              </a:r>
            </a:p>
          </p:txBody>
        </p:sp>
      </p:grpSp>
      <p:sp>
        <p:nvSpPr>
          <p:cNvPr id="62" name="Text Box 97"/>
          <p:cNvSpPr txBox="1">
            <a:spLocks noChangeArrowheads="1"/>
          </p:cNvSpPr>
          <p:nvPr/>
        </p:nvSpPr>
        <p:spPr bwMode="auto">
          <a:xfrm>
            <a:off x="1631951" y="4561524"/>
            <a:ext cx="2105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Flaps Down</a:t>
            </a:r>
          </a:p>
        </p:txBody>
      </p:sp>
      <p:sp>
        <p:nvSpPr>
          <p:cNvPr id="87" name="Arc 133"/>
          <p:cNvSpPr>
            <a:spLocks/>
          </p:cNvSpPr>
          <p:nvPr/>
        </p:nvSpPr>
        <p:spPr bwMode="auto">
          <a:xfrm rot="-7869576">
            <a:off x="3290095" y="5864067"/>
            <a:ext cx="223837" cy="2921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5546726" y="4921885"/>
            <a:ext cx="1052513" cy="1106488"/>
            <a:chOff x="3895" y="458"/>
            <a:chExt cx="663" cy="697"/>
          </a:xfrm>
        </p:grpSpPr>
        <p:grpSp>
          <p:nvGrpSpPr>
            <p:cNvPr id="13358" name="Group 26"/>
            <p:cNvGrpSpPr>
              <a:grpSpLocks/>
            </p:cNvGrpSpPr>
            <p:nvPr/>
          </p:nvGrpSpPr>
          <p:grpSpPr bwMode="auto">
            <a:xfrm>
              <a:off x="3895" y="458"/>
              <a:ext cx="663" cy="697"/>
              <a:chOff x="3895" y="458"/>
              <a:chExt cx="663" cy="697"/>
            </a:xfrm>
          </p:grpSpPr>
          <p:sp>
            <p:nvSpPr>
              <p:cNvPr id="99" name="Rectangle 27"/>
              <p:cNvSpPr>
                <a:spLocks noChangeArrowheads="1"/>
              </p:cNvSpPr>
              <p:nvPr/>
            </p:nvSpPr>
            <p:spPr bwMode="auto">
              <a:xfrm>
                <a:off x="3895" y="458"/>
                <a:ext cx="663" cy="680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NZ">
                  <a:cs typeface="Arial" charset="0"/>
                </a:endParaRPr>
              </a:p>
            </p:txBody>
          </p:sp>
          <p:sp>
            <p:nvSpPr>
              <p:cNvPr id="100" name="Rectangle 28"/>
              <p:cNvSpPr>
                <a:spLocks noChangeArrowheads="1"/>
              </p:cNvSpPr>
              <p:nvPr/>
            </p:nvSpPr>
            <p:spPr bwMode="auto">
              <a:xfrm>
                <a:off x="4286" y="527"/>
                <a:ext cx="227" cy="56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NZ">
                  <a:cs typeface="Arial" charset="0"/>
                </a:endParaRPr>
              </a:p>
            </p:txBody>
          </p:sp>
          <p:sp>
            <p:nvSpPr>
              <p:cNvPr id="13362" name="Text Box 29"/>
              <p:cNvSpPr txBox="1">
                <a:spLocks noChangeArrowheads="1"/>
              </p:cNvSpPr>
              <p:nvPr/>
            </p:nvSpPr>
            <p:spPr bwMode="auto">
              <a:xfrm>
                <a:off x="3895" y="606"/>
                <a:ext cx="4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+mn-lt"/>
                  </a:rPr>
                  <a:t>10°</a:t>
                </a:r>
              </a:p>
            </p:txBody>
          </p:sp>
          <p:sp>
            <p:nvSpPr>
              <p:cNvPr id="13363" name="Text Box 30"/>
              <p:cNvSpPr txBox="1">
                <a:spLocks noChangeArrowheads="1"/>
              </p:cNvSpPr>
              <p:nvPr/>
            </p:nvSpPr>
            <p:spPr bwMode="auto">
              <a:xfrm>
                <a:off x="3895" y="760"/>
                <a:ext cx="50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+mn-lt"/>
                  </a:rPr>
                  <a:t>20°</a:t>
                </a:r>
              </a:p>
            </p:txBody>
          </p:sp>
          <p:sp>
            <p:nvSpPr>
              <p:cNvPr id="13364" name="Text Box 31"/>
              <p:cNvSpPr txBox="1">
                <a:spLocks noChangeArrowheads="1"/>
              </p:cNvSpPr>
              <p:nvPr/>
            </p:nvSpPr>
            <p:spPr bwMode="auto">
              <a:xfrm>
                <a:off x="3899" y="905"/>
                <a:ext cx="50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latin typeface="+mn-lt"/>
                  </a:rPr>
                  <a:t>30°</a:t>
                </a:r>
              </a:p>
            </p:txBody>
          </p:sp>
          <p:sp>
            <p:nvSpPr>
              <p:cNvPr id="104" name="Rectangle 32"/>
              <p:cNvSpPr>
                <a:spLocks noChangeArrowheads="1"/>
              </p:cNvSpPr>
              <p:nvPr/>
            </p:nvSpPr>
            <p:spPr bwMode="auto">
              <a:xfrm>
                <a:off x="4286" y="956"/>
                <a:ext cx="227" cy="13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NZ" dirty="0">
                  <a:solidFill>
                    <a:srgbClr val="002060"/>
                  </a:solidFill>
                  <a:cs typeface="Arial" charset="0"/>
                </a:endParaRPr>
              </a:p>
            </p:txBody>
          </p:sp>
        </p:grpSp>
        <p:sp>
          <p:nvSpPr>
            <p:cNvPr id="13359" name="Text Box 33"/>
            <p:cNvSpPr txBox="1">
              <a:spLocks noChangeArrowheads="1"/>
            </p:cNvSpPr>
            <p:nvPr/>
          </p:nvSpPr>
          <p:spPr bwMode="auto">
            <a:xfrm>
              <a:off x="3975" y="471"/>
              <a:ext cx="4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0°</a:t>
              </a: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947693" y="5508625"/>
            <a:ext cx="3744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NZ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White Arc – Flap operating range </a:t>
            </a:r>
          </a:p>
        </p:txBody>
      </p:sp>
      <p:sp>
        <p:nvSpPr>
          <p:cNvPr id="55" name="Freeform 54"/>
          <p:cNvSpPr/>
          <p:nvPr/>
        </p:nvSpPr>
        <p:spPr>
          <a:xfrm rot="164228">
            <a:off x="2185989" y="3343911"/>
            <a:ext cx="2636837" cy="373063"/>
          </a:xfrm>
          <a:custGeom>
            <a:avLst/>
            <a:gdLst>
              <a:gd name="connsiteX0" fmla="*/ 323904 w 2346350"/>
              <a:gd name="connsiteY0" fmla="*/ 309272 h 318836"/>
              <a:gd name="connsiteX1" fmla="*/ 54 w 2346350"/>
              <a:gd name="connsiteY1" fmla="*/ 204497 h 318836"/>
              <a:gd name="connsiteX2" fmla="*/ 304854 w 2346350"/>
              <a:gd name="connsiteY2" fmla="*/ 52097 h 318836"/>
              <a:gd name="connsiteX3" fmla="*/ 1038279 w 2346350"/>
              <a:gd name="connsiteY3" fmla="*/ 13997 h 318836"/>
              <a:gd name="connsiteX4" fmla="*/ 2324154 w 2346350"/>
              <a:gd name="connsiteY4" fmla="*/ 271172 h 318836"/>
              <a:gd name="connsiteX5" fmla="*/ 1886004 w 2346350"/>
              <a:gd name="connsiteY5" fmla="*/ 318797 h 318836"/>
              <a:gd name="connsiteX0" fmla="*/ 257175 w 2279621"/>
              <a:gd name="connsiteY0" fmla="*/ 309272 h 318836"/>
              <a:gd name="connsiteX1" fmla="*/ 0 w 2279621"/>
              <a:gd name="connsiteY1" fmla="*/ 204497 h 318836"/>
              <a:gd name="connsiteX2" fmla="*/ 238125 w 2279621"/>
              <a:gd name="connsiteY2" fmla="*/ 52097 h 318836"/>
              <a:gd name="connsiteX3" fmla="*/ 971550 w 2279621"/>
              <a:gd name="connsiteY3" fmla="*/ 13997 h 318836"/>
              <a:gd name="connsiteX4" fmla="*/ 2257425 w 2279621"/>
              <a:gd name="connsiteY4" fmla="*/ 271172 h 318836"/>
              <a:gd name="connsiteX5" fmla="*/ 1819275 w 2279621"/>
              <a:gd name="connsiteY5" fmla="*/ 318797 h 318836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283260 w 2305706"/>
              <a:gd name="connsiteY0" fmla="*/ 309843 h 319407"/>
              <a:gd name="connsiteX1" fmla="*/ 26085 w 2305706"/>
              <a:gd name="connsiteY1" fmla="*/ 205068 h 319407"/>
              <a:gd name="connsiteX2" fmla="*/ 35610 w 2305706"/>
              <a:gd name="connsiteY2" fmla="*/ 225601 h 319407"/>
              <a:gd name="connsiteX3" fmla="*/ 264210 w 2305706"/>
              <a:gd name="connsiteY3" fmla="*/ 52668 h 319407"/>
              <a:gd name="connsiteX4" fmla="*/ 997635 w 2305706"/>
              <a:gd name="connsiteY4" fmla="*/ 14568 h 319407"/>
              <a:gd name="connsiteX5" fmla="*/ 2283510 w 2305706"/>
              <a:gd name="connsiteY5" fmla="*/ 271743 h 319407"/>
              <a:gd name="connsiteX6" fmla="*/ 1845360 w 2305706"/>
              <a:gd name="connsiteY6" fmla="*/ 319368 h 319407"/>
              <a:gd name="connsiteX0" fmla="*/ 316485 w 2338931"/>
              <a:gd name="connsiteY0" fmla="*/ 308085 h 317649"/>
              <a:gd name="connsiteX1" fmla="*/ 59310 w 2338931"/>
              <a:gd name="connsiteY1" fmla="*/ 203310 h 317649"/>
              <a:gd name="connsiteX2" fmla="*/ 18035 w 2338931"/>
              <a:gd name="connsiteY2" fmla="*/ 156118 h 317649"/>
              <a:gd name="connsiteX3" fmla="*/ 297435 w 2338931"/>
              <a:gd name="connsiteY3" fmla="*/ 50910 h 317649"/>
              <a:gd name="connsiteX4" fmla="*/ 1030860 w 2338931"/>
              <a:gd name="connsiteY4" fmla="*/ 12810 h 317649"/>
              <a:gd name="connsiteX5" fmla="*/ 2316735 w 2338931"/>
              <a:gd name="connsiteY5" fmla="*/ 269985 h 317649"/>
              <a:gd name="connsiteX6" fmla="*/ 1878585 w 2338931"/>
              <a:gd name="connsiteY6" fmla="*/ 317610 h 317649"/>
              <a:gd name="connsiteX0" fmla="*/ 311814 w 2334260"/>
              <a:gd name="connsiteY0" fmla="*/ 308085 h 317649"/>
              <a:gd name="connsiteX1" fmla="*/ 80039 w 2334260"/>
              <a:gd name="connsiteY1" fmla="*/ 260616 h 317649"/>
              <a:gd name="connsiteX2" fmla="*/ 13364 w 2334260"/>
              <a:gd name="connsiteY2" fmla="*/ 156118 h 317649"/>
              <a:gd name="connsiteX3" fmla="*/ 292764 w 2334260"/>
              <a:gd name="connsiteY3" fmla="*/ 50910 h 317649"/>
              <a:gd name="connsiteX4" fmla="*/ 1026189 w 2334260"/>
              <a:gd name="connsiteY4" fmla="*/ 12810 h 317649"/>
              <a:gd name="connsiteX5" fmla="*/ 2312064 w 2334260"/>
              <a:gd name="connsiteY5" fmla="*/ 269985 h 317649"/>
              <a:gd name="connsiteX6" fmla="*/ 1873914 w 2334260"/>
              <a:gd name="connsiteY6" fmla="*/ 317610 h 317649"/>
              <a:gd name="connsiteX0" fmla="*/ 280272 w 2302718"/>
              <a:gd name="connsiteY0" fmla="*/ 308332 h 317896"/>
              <a:gd name="connsiteX1" fmla="*/ 48497 w 2302718"/>
              <a:gd name="connsiteY1" fmla="*/ 260863 h 317896"/>
              <a:gd name="connsiteX2" fmla="*/ 19922 w 2302718"/>
              <a:gd name="connsiteY2" fmla="*/ 166784 h 317896"/>
              <a:gd name="connsiteX3" fmla="*/ 261222 w 2302718"/>
              <a:gd name="connsiteY3" fmla="*/ 51157 h 317896"/>
              <a:gd name="connsiteX4" fmla="*/ 994647 w 2302718"/>
              <a:gd name="connsiteY4" fmla="*/ 13057 h 317896"/>
              <a:gd name="connsiteX5" fmla="*/ 2280522 w 2302718"/>
              <a:gd name="connsiteY5" fmla="*/ 270232 h 317896"/>
              <a:gd name="connsiteX6" fmla="*/ 1842372 w 2302718"/>
              <a:gd name="connsiteY6" fmla="*/ 317857 h 317896"/>
              <a:gd name="connsiteX0" fmla="*/ 300807 w 2323253"/>
              <a:gd name="connsiteY0" fmla="*/ 308589 h 318153"/>
              <a:gd name="connsiteX1" fmla="*/ 69032 w 2323253"/>
              <a:gd name="connsiteY1" fmla="*/ 261120 h 318153"/>
              <a:gd name="connsiteX2" fmla="*/ 15057 w 2323253"/>
              <a:gd name="connsiteY2" fmla="*/ 177460 h 318153"/>
              <a:gd name="connsiteX3" fmla="*/ 281757 w 2323253"/>
              <a:gd name="connsiteY3" fmla="*/ 51414 h 318153"/>
              <a:gd name="connsiteX4" fmla="*/ 1015182 w 2323253"/>
              <a:gd name="connsiteY4" fmla="*/ 13314 h 318153"/>
              <a:gd name="connsiteX5" fmla="*/ 2301057 w 2323253"/>
              <a:gd name="connsiteY5" fmla="*/ 270489 h 318153"/>
              <a:gd name="connsiteX6" fmla="*/ 1862907 w 2323253"/>
              <a:gd name="connsiteY6" fmla="*/ 318114 h 318153"/>
              <a:gd name="connsiteX0" fmla="*/ 297311 w 2319757"/>
              <a:gd name="connsiteY0" fmla="*/ 308589 h 318153"/>
              <a:gd name="connsiteX1" fmla="*/ 90936 w 2319757"/>
              <a:gd name="connsiteY1" fmla="*/ 261120 h 318153"/>
              <a:gd name="connsiteX2" fmla="*/ 11561 w 2319757"/>
              <a:gd name="connsiteY2" fmla="*/ 177460 h 318153"/>
              <a:gd name="connsiteX3" fmla="*/ 278261 w 2319757"/>
              <a:gd name="connsiteY3" fmla="*/ 51414 h 318153"/>
              <a:gd name="connsiteX4" fmla="*/ 1011686 w 2319757"/>
              <a:gd name="connsiteY4" fmla="*/ 13314 h 318153"/>
              <a:gd name="connsiteX5" fmla="*/ 2297561 w 2319757"/>
              <a:gd name="connsiteY5" fmla="*/ 270489 h 318153"/>
              <a:gd name="connsiteX6" fmla="*/ 1859411 w 2319757"/>
              <a:gd name="connsiteY6" fmla="*/ 318114 h 318153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97311 w 2319757"/>
              <a:gd name="connsiteY0" fmla="*/ 316628 h 326192"/>
              <a:gd name="connsiteX1" fmla="*/ 90936 w 2319757"/>
              <a:gd name="connsiteY1" fmla="*/ 269159 h 326192"/>
              <a:gd name="connsiteX2" fmla="*/ 11561 w 2319757"/>
              <a:gd name="connsiteY2" fmla="*/ 185499 h 326192"/>
              <a:gd name="connsiteX3" fmla="*/ 284611 w 2319757"/>
              <a:gd name="connsiteY3" fmla="*/ 33405 h 326192"/>
              <a:gd name="connsiteX4" fmla="*/ 1011686 w 2319757"/>
              <a:gd name="connsiteY4" fmla="*/ 21353 h 326192"/>
              <a:gd name="connsiteX5" fmla="*/ 2297561 w 2319757"/>
              <a:gd name="connsiteY5" fmla="*/ 278528 h 326192"/>
              <a:gd name="connsiteX6" fmla="*/ 1859411 w 2319757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6628 h 326192"/>
              <a:gd name="connsiteX1" fmla="*/ 79375 w 2308196"/>
              <a:gd name="connsiteY1" fmla="*/ 269159 h 326192"/>
              <a:gd name="connsiteX2" fmla="*/ 0 w 2308196"/>
              <a:gd name="connsiteY2" fmla="*/ 185499 h 326192"/>
              <a:gd name="connsiteX3" fmla="*/ 273050 w 2308196"/>
              <a:gd name="connsiteY3" fmla="*/ 33405 h 326192"/>
              <a:gd name="connsiteX4" fmla="*/ 1000125 w 2308196"/>
              <a:gd name="connsiteY4" fmla="*/ 21353 h 326192"/>
              <a:gd name="connsiteX5" fmla="*/ 2286000 w 2308196"/>
              <a:gd name="connsiteY5" fmla="*/ 278528 h 326192"/>
              <a:gd name="connsiteX6" fmla="*/ 1847850 w 2308196"/>
              <a:gd name="connsiteY6" fmla="*/ 326153 h 326192"/>
              <a:gd name="connsiteX0" fmla="*/ 285750 w 2308196"/>
              <a:gd name="connsiteY0" fmla="*/ 314890 h 324454"/>
              <a:gd name="connsiteX1" fmla="*/ 79375 w 2308196"/>
              <a:gd name="connsiteY1" fmla="*/ 267421 h 324454"/>
              <a:gd name="connsiteX2" fmla="*/ 0 w 2308196"/>
              <a:gd name="connsiteY2" fmla="*/ 183761 h 324454"/>
              <a:gd name="connsiteX3" fmla="*/ 273050 w 2308196"/>
              <a:gd name="connsiteY3" fmla="*/ 31667 h 324454"/>
              <a:gd name="connsiteX4" fmla="*/ 1000125 w 2308196"/>
              <a:gd name="connsiteY4" fmla="*/ 19615 h 324454"/>
              <a:gd name="connsiteX5" fmla="*/ 2286000 w 2308196"/>
              <a:gd name="connsiteY5" fmla="*/ 276790 h 324454"/>
              <a:gd name="connsiteX6" fmla="*/ 1847850 w 2308196"/>
              <a:gd name="connsiteY6" fmla="*/ 324415 h 324454"/>
              <a:gd name="connsiteX0" fmla="*/ 285750 w 2308196"/>
              <a:gd name="connsiteY0" fmla="*/ 318549 h 328113"/>
              <a:gd name="connsiteX1" fmla="*/ 79375 w 2308196"/>
              <a:gd name="connsiteY1" fmla="*/ 271080 h 328113"/>
              <a:gd name="connsiteX2" fmla="*/ 0 w 2308196"/>
              <a:gd name="connsiteY2" fmla="*/ 187420 h 328113"/>
              <a:gd name="connsiteX3" fmla="*/ 273050 w 2308196"/>
              <a:gd name="connsiteY3" fmla="*/ 35326 h 328113"/>
              <a:gd name="connsiteX4" fmla="*/ 1000125 w 2308196"/>
              <a:gd name="connsiteY4" fmla="*/ 23274 h 328113"/>
              <a:gd name="connsiteX5" fmla="*/ 2286000 w 2308196"/>
              <a:gd name="connsiteY5" fmla="*/ 280449 h 328113"/>
              <a:gd name="connsiteX6" fmla="*/ 1847850 w 2308196"/>
              <a:gd name="connsiteY6" fmla="*/ 328074 h 328113"/>
              <a:gd name="connsiteX0" fmla="*/ 285750 w 2333617"/>
              <a:gd name="connsiteY0" fmla="*/ 318549 h 337182"/>
              <a:gd name="connsiteX1" fmla="*/ 79375 w 2333617"/>
              <a:gd name="connsiteY1" fmla="*/ 271080 h 337182"/>
              <a:gd name="connsiteX2" fmla="*/ 0 w 2333617"/>
              <a:gd name="connsiteY2" fmla="*/ 187420 h 337182"/>
              <a:gd name="connsiteX3" fmla="*/ 273050 w 2333617"/>
              <a:gd name="connsiteY3" fmla="*/ 35326 h 337182"/>
              <a:gd name="connsiteX4" fmla="*/ 1000125 w 2333617"/>
              <a:gd name="connsiteY4" fmla="*/ 23274 h 337182"/>
              <a:gd name="connsiteX5" fmla="*/ 2286000 w 2333617"/>
              <a:gd name="connsiteY5" fmla="*/ 280449 h 337182"/>
              <a:gd name="connsiteX6" fmla="*/ 1847850 w 2333617"/>
              <a:gd name="connsiteY6" fmla="*/ 328074 h 337182"/>
              <a:gd name="connsiteX0" fmla="*/ 285750 w 2341387"/>
              <a:gd name="connsiteY0" fmla="*/ 318549 h 339787"/>
              <a:gd name="connsiteX1" fmla="*/ 79375 w 2341387"/>
              <a:gd name="connsiteY1" fmla="*/ 271080 h 339787"/>
              <a:gd name="connsiteX2" fmla="*/ 0 w 2341387"/>
              <a:gd name="connsiteY2" fmla="*/ 187420 h 339787"/>
              <a:gd name="connsiteX3" fmla="*/ 273050 w 2341387"/>
              <a:gd name="connsiteY3" fmla="*/ 35326 h 339787"/>
              <a:gd name="connsiteX4" fmla="*/ 1000125 w 2341387"/>
              <a:gd name="connsiteY4" fmla="*/ 23274 h 339787"/>
              <a:gd name="connsiteX5" fmla="*/ 2286000 w 2341387"/>
              <a:gd name="connsiteY5" fmla="*/ 280449 h 339787"/>
              <a:gd name="connsiteX6" fmla="*/ 2081943 w 2341387"/>
              <a:gd name="connsiteY6" fmla="*/ 337576 h 339787"/>
              <a:gd name="connsiteX7" fmla="*/ 1847850 w 2341387"/>
              <a:gd name="connsiteY7" fmla="*/ 328074 h 339787"/>
              <a:gd name="connsiteX0" fmla="*/ 285750 w 2341387"/>
              <a:gd name="connsiteY0" fmla="*/ 318549 h 337576"/>
              <a:gd name="connsiteX1" fmla="*/ 79375 w 2341387"/>
              <a:gd name="connsiteY1" fmla="*/ 271080 h 337576"/>
              <a:gd name="connsiteX2" fmla="*/ 0 w 2341387"/>
              <a:gd name="connsiteY2" fmla="*/ 187420 h 337576"/>
              <a:gd name="connsiteX3" fmla="*/ 273050 w 2341387"/>
              <a:gd name="connsiteY3" fmla="*/ 35326 h 337576"/>
              <a:gd name="connsiteX4" fmla="*/ 1000125 w 2341387"/>
              <a:gd name="connsiteY4" fmla="*/ 23274 h 337576"/>
              <a:gd name="connsiteX5" fmla="*/ 2286000 w 2341387"/>
              <a:gd name="connsiteY5" fmla="*/ 280449 h 337576"/>
              <a:gd name="connsiteX6" fmla="*/ 2081943 w 2341387"/>
              <a:gd name="connsiteY6" fmla="*/ 337576 h 337576"/>
              <a:gd name="connsiteX7" fmla="*/ 1847850 w 2341387"/>
              <a:gd name="connsiteY7" fmla="*/ 328074 h 337576"/>
              <a:gd name="connsiteX0" fmla="*/ 285750 w 2341387"/>
              <a:gd name="connsiteY0" fmla="*/ 318549 h 328074"/>
              <a:gd name="connsiteX1" fmla="*/ 79375 w 2341387"/>
              <a:gd name="connsiteY1" fmla="*/ 271080 h 328074"/>
              <a:gd name="connsiteX2" fmla="*/ 0 w 2341387"/>
              <a:gd name="connsiteY2" fmla="*/ 187420 h 328074"/>
              <a:gd name="connsiteX3" fmla="*/ 273050 w 2341387"/>
              <a:gd name="connsiteY3" fmla="*/ 35326 h 328074"/>
              <a:gd name="connsiteX4" fmla="*/ 1000125 w 2341387"/>
              <a:gd name="connsiteY4" fmla="*/ 23274 h 328074"/>
              <a:gd name="connsiteX5" fmla="*/ 2286000 w 2341387"/>
              <a:gd name="connsiteY5" fmla="*/ 280449 h 328074"/>
              <a:gd name="connsiteX6" fmla="*/ 2081943 w 2341387"/>
              <a:gd name="connsiteY6" fmla="*/ 326070 h 328074"/>
              <a:gd name="connsiteX7" fmla="*/ 1847850 w 2341387"/>
              <a:gd name="connsiteY7" fmla="*/ 328074 h 328074"/>
              <a:gd name="connsiteX0" fmla="*/ 285750 w 2323053"/>
              <a:gd name="connsiteY0" fmla="*/ 319508 h 329033"/>
              <a:gd name="connsiteX1" fmla="*/ 79375 w 2323053"/>
              <a:gd name="connsiteY1" fmla="*/ 272039 h 329033"/>
              <a:gd name="connsiteX2" fmla="*/ 0 w 2323053"/>
              <a:gd name="connsiteY2" fmla="*/ 188379 h 329033"/>
              <a:gd name="connsiteX3" fmla="*/ 273050 w 2323053"/>
              <a:gd name="connsiteY3" fmla="*/ 36285 h 329033"/>
              <a:gd name="connsiteX4" fmla="*/ 1281113 w 2323053"/>
              <a:gd name="connsiteY4" fmla="*/ 20326 h 329033"/>
              <a:gd name="connsiteX5" fmla="*/ 2286000 w 2323053"/>
              <a:gd name="connsiteY5" fmla="*/ 281408 h 329033"/>
              <a:gd name="connsiteX6" fmla="*/ 2081943 w 2323053"/>
              <a:gd name="connsiteY6" fmla="*/ 327029 h 329033"/>
              <a:gd name="connsiteX7" fmla="*/ 1847850 w 2323053"/>
              <a:gd name="connsiteY7" fmla="*/ 329033 h 329033"/>
              <a:gd name="connsiteX0" fmla="*/ 285750 w 2323053"/>
              <a:gd name="connsiteY0" fmla="*/ 337298 h 346823"/>
              <a:gd name="connsiteX1" fmla="*/ 79375 w 2323053"/>
              <a:gd name="connsiteY1" fmla="*/ 289829 h 346823"/>
              <a:gd name="connsiteX2" fmla="*/ 0 w 2323053"/>
              <a:gd name="connsiteY2" fmla="*/ 206169 h 346823"/>
              <a:gd name="connsiteX3" fmla="*/ 468313 w 2323053"/>
              <a:gd name="connsiteY3" fmla="*/ 18911 h 346823"/>
              <a:gd name="connsiteX4" fmla="*/ 1281113 w 2323053"/>
              <a:gd name="connsiteY4" fmla="*/ 38116 h 346823"/>
              <a:gd name="connsiteX5" fmla="*/ 2286000 w 2323053"/>
              <a:gd name="connsiteY5" fmla="*/ 299198 h 346823"/>
              <a:gd name="connsiteX6" fmla="*/ 2081943 w 2323053"/>
              <a:gd name="connsiteY6" fmla="*/ 344819 h 346823"/>
              <a:gd name="connsiteX7" fmla="*/ 1847850 w 2323053"/>
              <a:gd name="connsiteY7" fmla="*/ 346823 h 346823"/>
              <a:gd name="connsiteX0" fmla="*/ 285750 w 2323053"/>
              <a:gd name="connsiteY0" fmla="*/ 337298 h 344819"/>
              <a:gd name="connsiteX1" fmla="*/ 79375 w 2323053"/>
              <a:gd name="connsiteY1" fmla="*/ 289829 h 344819"/>
              <a:gd name="connsiteX2" fmla="*/ 0 w 2323053"/>
              <a:gd name="connsiteY2" fmla="*/ 206169 h 344819"/>
              <a:gd name="connsiteX3" fmla="*/ 468313 w 2323053"/>
              <a:gd name="connsiteY3" fmla="*/ 18911 h 344819"/>
              <a:gd name="connsiteX4" fmla="*/ 1281113 w 2323053"/>
              <a:gd name="connsiteY4" fmla="*/ 38116 h 344819"/>
              <a:gd name="connsiteX5" fmla="*/ 2286000 w 2323053"/>
              <a:gd name="connsiteY5" fmla="*/ 299198 h 344819"/>
              <a:gd name="connsiteX6" fmla="*/ 2081943 w 2323053"/>
              <a:gd name="connsiteY6" fmla="*/ 344819 h 344819"/>
              <a:gd name="connsiteX7" fmla="*/ 285971 w 2323053"/>
              <a:gd name="connsiteY7" fmla="*/ 335982 h 344819"/>
              <a:gd name="connsiteX0" fmla="*/ 285750 w 2323053"/>
              <a:gd name="connsiteY0" fmla="*/ 336062 h 343583"/>
              <a:gd name="connsiteX1" fmla="*/ 79375 w 2323053"/>
              <a:gd name="connsiteY1" fmla="*/ 288593 h 343583"/>
              <a:gd name="connsiteX2" fmla="*/ 0 w 2323053"/>
              <a:gd name="connsiteY2" fmla="*/ 204933 h 343583"/>
              <a:gd name="connsiteX3" fmla="*/ 468313 w 2323053"/>
              <a:gd name="connsiteY3" fmla="*/ 17675 h 343583"/>
              <a:gd name="connsiteX4" fmla="*/ 1281113 w 2323053"/>
              <a:gd name="connsiteY4" fmla="*/ 36880 h 343583"/>
              <a:gd name="connsiteX5" fmla="*/ 2286000 w 2323053"/>
              <a:gd name="connsiteY5" fmla="*/ 274112 h 343583"/>
              <a:gd name="connsiteX6" fmla="*/ 2081943 w 2323053"/>
              <a:gd name="connsiteY6" fmla="*/ 343583 h 343583"/>
              <a:gd name="connsiteX7" fmla="*/ 285971 w 2323053"/>
              <a:gd name="connsiteY7" fmla="*/ 334746 h 343583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32742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4746 h 336062"/>
              <a:gd name="connsiteX0" fmla="*/ 285750 w 2323053"/>
              <a:gd name="connsiteY0" fmla="*/ 336062 h 336062"/>
              <a:gd name="connsiteX1" fmla="*/ 79375 w 2323053"/>
              <a:gd name="connsiteY1" fmla="*/ 288593 h 336062"/>
              <a:gd name="connsiteX2" fmla="*/ 0 w 2323053"/>
              <a:gd name="connsiteY2" fmla="*/ 204933 h 336062"/>
              <a:gd name="connsiteX3" fmla="*/ 468313 w 2323053"/>
              <a:gd name="connsiteY3" fmla="*/ 17675 h 336062"/>
              <a:gd name="connsiteX4" fmla="*/ 1281113 w 2323053"/>
              <a:gd name="connsiteY4" fmla="*/ 36880 h 336062"/>
              <a:gd name="connsiteX5" fmla="*/ 2286000 w 2323053"/>
              <a:gd name="connsiteY5" fmla="*/ 274112 h 336062"/>
              <a:gd name="connsiteX6" fmla="*/ 2081943 w 2323053"/>
              <a:gd name="connsiteY6" fmla="*/ 324069 h 336062"/>
              <a:gd name="connsiteX7" fmla="*/ 285971 w 2323053"/>
              <a:gd name="connsiteY7" fmla="*/ 330410 h 336062"/>
              <a:gd name="connsiteX0" fmla="*/ 285750 w 2323053"/>
              <a:gd name="connsiteY0" fmla="*/ 336062 h 339608"/>
              <a:gd name="connsiteX1" fmla="*/ 79375 w 2323053"/>
              <a:gd name="connsiteY1" fmla="*/ 288593 h 339608"/>
              <a:gd name="connsiteX2" fmla="*/ 0 w 2323053"/>
              <a:gd name="connsiteY2" fmla="*/ 204933 h 339608"/>
              <a:gd name="connsiteX3" fmla="*/ 468313 w 2323053"/>
              <a:gd name="connsiteY3" fmla="*/ 17675 h 339608"/>
              <a:gd name="connsiteX4" fmla="*/ 1281113 w 2323053"/>
              <a:gd name="connsiteY4" fmla="*/ 36880 h 339608"/>
              <a:gd name="connsiteX5" fmla="*/ 2286000 w 2323053"/>
              <a:gd name="connsiteY5" fmla="*/ 274112 h 339608"/>
              <a:gd name="connsiteX6" fmla="*/ 2081943 w 2323053"/>
              <a:gd name="connsiteY6" fmla="*/ 324069 h 339608"/>
              <a:gd name="connsiteX7" fmla="*/ 285971 w 2323053"/>
              <a:gd name="connsiteY7" fmla="*/ 330410 h 339608"/>
              <a:gd name="connsiteX0" fmla="*/ 285750 w 2323053"/>
              <a:gd name="connsiteY0" fmla="*/ 336062 h 342076"/>
              <a:gd name="connsiteX1" fmla="*/ 79375 w 2323053"/>
              <a:gd name="connsiteY1" fmla="*/ 288593 h 342076"/>
              <a:gd name="connsiteX2" fmla="*/ 0 w 2323053"/>
              <a:gd name="connsiteY2" fmla="*/ 204933 h 342076"/>
              <a:gd name="connsiteX3" fmla="*/ 468313 w 2323053"/>
              <a:gd name="connsiteY3" fmla="*/ 17675 h 342076"/>
              <a:gd name="connsiteX4" fmla="*/ 1281113 w 2323053"/>
              <a:gd name="connsiteY4" fmla="*/ 36880 h 342076"/>
              <a:gd name="connsiteX5" fmla="*/ 2286000 w 2323053"/>
              <a:gd name="connsiteY5" fmla="*/ 274112 h 342076"/>
              <a:gd name="connsiteX6" fmla="*/ 2081943 w 2323053"/>
              <a:gd name="connsiteY6" fmla="*/ 324069 h 342076"/>
              <a:gd name="connsiteX7" fmla="*/ 283590 w 2323053"/>
              <a:gd name="connsiteY7" fmla="*/ 334318 h 3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3053" h="342076">
                <a:moveTo>
                  <a:pt x="285750" y="336062"/>
                </a:moveTo>
                <a:cubicBezTo>
                  <a:pt x="125412" y="305105"/>
                  <a:pt x="118585" y="310448"/>
                  <a:pt x="79375" y="288593"/>
                </a:cubicBezTo>
                <a:cubicBezTo>
                  <a:pt x="40165" y="266738"/>
                  <a:pt x="19215" y="274056"/>
                  <a:pt x="0" y="204933"/>
                </a:cubicBezTo>
                <a:cubicBezTo>
                  <a:pt x="25196" y="111329"/>
                  <a:pt x="254794" y="45684"/>
                  <a:pt x="468313" y="17675"/>
                </a:cubicBezTo>
                <a:cubicBezTo>
                  <a:pt x="681832" y="-10334"/>
                  <a:pt x="978165" y="-5859"/>
                  <a:pt x="1281113" y="36880"/>
                </a:cubicBezTo>
                <a:cubicBezTo>
                  <a:pt x="1584061" y="79619"/>
                  <a:pt x="2152528" y="226247"/>
                  <a:pt x="2286000" y="274112"/>
                </a:cubicBezTo>
                <a:cubicBezTo>
                  <a:pt x="2419472" y="321977"/>
                  <a:pt x="2154968" y="316132"/>
                  <a:pt x="2081943" y="324069"/>
                </a:cubicBezTo>
                <a:cubicBezTo>
                  <a:pt x="1483286" y="342805"/>
                  <a:pt x="884890" y="348104"/>
                  <a:pt x="283590" y="334318"/>
                </a:cubicBezTo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grpSp>
        <p:nvGrpSpPr>
          <p:cNvPr id="6157" name="Group 15"/>
          <p:cNvGrpSpPr>
            <a:grpSpLocks/>
          </p:cNvGrpSpPr>
          <p:nvPr/>
        </p:nvGrpSpPr>
        <p:grpSpPr bwMode="auto">
          <a:xfrm rot="256911">
            <a:off x="2168525" y="5142548"/>
            <a:ext cx="2343150" cy="989012"/>
            <a:chOff x="4456906" y="4402042"/>
            <a:chExt cx="4059091" cy="1320895"/>
          </a:xfrm>
        </p:grpSpPr>
        <p:grpSp>
          <p:nvGrpSpPr>
            <p:cNvPr id="13353" name="Group 13"/>
            <p:cNvGrpSpPr>
              <a:grpSpLocks/>
            </p:cNvGrpSpPr>
            <p:nvPr/>
          </p:nvGrpSpPr>
          <p:grpSpPr bwMode="auto">
            <a:xfrm>
              <a:off x="4456906" y="4402042"/>
              <a:ext cx="4059091" cy="1320895"/>
              <a:chOff x="4109738" y="4189961"/>
              <a:chExt cx="4059091" cy="1320895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4109738" y="4189961"/>
                <a:ext cx="4059091" cy="1320895"/>
              </a:xfrm>
              <a:custGeom>
                <a:avLst/>
                <a:gdLst>
                  <a:gd name="connsiteX0" fmla="*/ 323904 w 2346350"/>
                  <a:gd name="connsiteY0" fmla="*/ 309272 h 318836"/>
                  <a:gd name="connsiteX1" fmla="*/ 54 w 2346350"/>
                  <a:gd name="connsiteY1" fmla="*/ 204497 h 318836"/>
                  <a:gd name="connsiteX2" fmla="*/ 304854 w 2346350"/>
                  <a:gd name="connsiteY2" fmla="*/ 52097 h 318836"/>
                  <a:gd name="connsiteX3" fmla="*/ 1038279 w 2346350"/>
                  <a:gd name="connsiteY3" fmla="*/ 13997 h 318836"/>
                  <a:gd name="connsiteX4" fmla="*/ 2324154 w 2346350"/>
                  <a:gd name="connsiteY4" fmla="*/ 271172 h 318836"/>
                  <a:gd name="connsiteX5" fmla="*/ 1886004 w 2346350"/>
                  <a:gd name="connsiteY5" fmla="*/ 318797 h 318836"/>
                  <a:gd name="connsiteX0" fmla="*/ 257175 w 2279621"/>
                  <a:gd name="connsiteY0" fmla="*/ 309272 h 318836"/>
                  <a:gd name="connsiteX1" fmla="*/ 0 w 2279621"/>
                  <a:gd name="connsiteY1" fmla="*/ 204497 h 318836"/>
                  <a:gd name="connsiteX2" fmla="*/ 238125 w 2279621"/>
                  <a:gd name="connsiteY2" fmla="*/ 52097 h 318836"/>
                  <a:gd name="connsiteX3" fmla="*/ 971550 w 2279621"/>
                  <a:gd name="connsiteY3" fmla="*/ 13997 h 318836"/>
                  <a:gd name="connsiteX4" fmla="*/ 2257425 w 2279621"/>
                  <a:gd name="connsiteY4" fmla="*/ 271172 h 318836"/>
                  <a:gd name="connsiteX5" fmla="*/ 1819275 w 2279621"/>
                  <a:gd name="connsiteY5" fmla="*/ 318797 h 318836"/>
                  <a:gd name="connsiteX0" fmla="*/ 283260 w 2305706"/>
                  <a:gd name="connsiteY0" fmla="*/ 309843 h 319407"/>
                  <a:gd name="connsiteX1" fmla="*/ 26085 w 2305706"/>
                  <a:gd name="connsiteY1" fmla="*/ 205068 h 319407"/>
                  <a:gd name="connsiteX2" fmla="*/ 35610 w 2305706"/>
                  <a:gd name="connsiteY2" fmla="*/ 225601 h 319407"/>
                  <a:gd name="connsiteX3" fmla="*/ 264210 w 2305706"/>
                  <a:gd name="connsiteY3" fmla="*/ 52668 h 319407"/>
                  <a:gd name="connsiteX4" fmla="*/ 997635 w 2305706"/>
                  <a:gd name="connsiteY4" fmla="*/ 14568 h 319407"/>
                  <a:gd name="connsiteX5" fmla="*/ 2283510 w 2305706"/>
                  <a:gd name="connsiteY5" fmla="*/ 271743 h 319407"/>
                  <a:gd name="connsiteX6" fmla="*/ 1845360 w 2305706"/>
                  <a:gd name="connsiteY6" fmla="*/ 319368 h 319407"/>
                  <a:gd name="connsiteX0" fmla="*/ 283260 w 2305706"/>
                  <a:gd name="connsiteY0" fmla="*/ 309843 h 319407"/>
                  <a:gd name="connsiteX1" fmla="*/ 26085 w 2305706"/>
                  <a:gd name="connsiteY1" fmla="*/ 205068 h 319407"/>
                  <a:gd name="connsiteX2" fmla="*/ 35610 w 2305706"/>
                  <a:gd name="connsiteY2" fmla="*/ 225601 h 319407"/>
                  <a:gd name="connsiteX3" fmla="*/ 264210 w 2305706"/>
                  <a:gd name="connsiteY3" fmla="*/ 52668 h 319407"/>
                  <a:gd name="connsiteX4" fmla="*/ 997635 w 2305706"/>
                  <a:gd name="connsiteY4" fmla="*/ 14568 h 319407"/>
                  <a:gd name="connsiteX5" fmla="*/ 2283510 w 2305706"/>
                  <a:gd name="connsiteY5" fmla="*/ 271743 h 319407"/>
                  <a:gd name="connsiteX6" fmla="*/ 1845360 w 2305706"/>
                  <a:gd name="connsiteY6" fmla="*/ 319368 h 319407"/>
                  <a:gd name="connsiteX0" fmla="*/ 283260 w 2305706"/>
                  <a:gd name="connsiteY0" fmla="*/ 309843 h 319407"/>
                  <a:gd name="connsiteX1" fmla="*/ 26085 w 2305706"/>
                  <a:gd name="connsiteY1" fmla="*/ 205068 h 319407"/>
                  <a:gd name="connsiteX2" fmla="*/ 35610 w 2305706"/>
                  <a:gd name="connsiteY2" fmla="*/ 225601 h 319407"/>
                  <a:gd name="connsiteX3" fmla="*/ 264210 w 2305706"/>
                  <a:gd name="connsiteY3" fmla="*/ 52668 h 319407"/>
                  <a:gd name="connsiteX4" fmla="*/ 997635 w 2305706"/>
                  <a:gd name="connsiteY4" fmla="*/ 14568 h 319407"/>
                  <a:gd name="connsiteX5" fmla="*/ 2283510 w 2305706"/>
                  <a:gd name="connsiteY5" fmla="*/ 271743 h 319407"/>
                  <a:gd name="connsiteX6" fmla="*/ 1845360 w 2305706"/>
                  <a:gd name="connsiteY6" fmla="*/ 319368 h 319407"/>
                  <a:gd name="connsiteX0" fmla="*/ 316485 w 2338931"/>
                  <a:gd name="connsiteY0" fmla="*/ 308085 h 317649"/>
                  <a:gd name="connsiteX1" fmla="*/ 59310 w 2338931"/>
                  <a:gd name="connsiteY1" fmla="*/ 203310 h 317649"/>
                  <a:gd name="connsiteX2" fmla="*/ 18035 w 2338931"/>
                  <a:gd name="connsiteY2" fmla="*/ 156118 h 317649"/>
                  <a:gd name="connsiteX3" fmla="*/ 297435 w 2338931"/>
                  <a:gd name="connsiteY3" fmla="*/ 50910 h 317649"/>
                  <a:gd name="connsiteX4" fmla="*/ 1030860 w 2338931"/>
                  <a:gd name="connsiteY4" fmla="*/ 12810 h 317649"/>
                  <a:gd name="connsiteX5" fmla="*/ 2316735 w 2338931"/>
                  <a:gd name="connsiteY5" fmla="*/ 269985 h 317649"/>
                  <a:gd name="connsiteX6" fmla="*/ 1878585 w 2338931"/>
                  <a:gd name="connsiteY6" fmla="*/ 317610 h 317649"/>
                  <a:gd name="connsiteX0" fmla="*/ 311814 w 2334260"/>
                  <a:gd name="connsiteY0" fmla="*/ 308085 h 317649"/>
                  <a:gd name="connsiteX1" fmla="*/ 80039 w 2334260"/>
                  <a:gd name="connsiteY1" fmla="*/ 260616 h 317649"/>
                  <a:gd name="connsiteX2" fmla="*/ 13364 w 2334260"/>
                  <a:gd name="connsiteY2" fmla="*/ 156118 h 317649"/>
                  <a:gd name="connsiteX3" fmla="*/ 292764 w 2334260"/>
                  <a:gd name="connsiteY3" fmla="*/ 50910 h 317649"/>
                  <a:gd name="connsiteX4" fmla="*/ 1026189 w 2334260"/>
                  <a:gd name="connsiteY4" fmla="*/ 12810 h 317649"/>
                  <a:gd name="connsiteX5" fmla="*/ 2312064 w 2334260"/>
                  <a:gd name="connsiteY5" fmla="*/ 269985 h 317649"/>
                  <a:gd name="connsiteX6" fmla="*/ 1873914 w 2334260"/>
                  <a:gd name="connsiteY6" fmla="*/ 317610 h 317649"/>
                  <a:gd name="connsiteX0" fmla="*/ 280272 w 2302718"/>
                  <a:gd name="connsiteY0" fmla="*/ 308332 h 317896"/>
                  <a:gd name="connsiteX1" fmla="*/ 48497 w 2302718"/>
                  <a:gd name="connsiteY1" fmla="*/ 260863 h 317896"/>
                  <a:gd name="connsiteX2" fmla="*/ 19922 w 2302718"/>
                  <a:gd name="connsiteY2" fmla="*/ 166784 h 317896"/>
                  <a:gd name="connsiteX3" fmla="*/ 261222 w 2302718"/>
                  <a:gd name="connsiteY3" fmla="*/ 51157 h 317896"/>
                  <a:gd name="connsiteX4" fmla="*/ 994647 w 2302718"/>
                  <a:gd name="connsiteY4" fmla="*/ 13057 h 317896"/>
                  <a:gd name="connsiteX5" fmla="*/ 2280522 w 2302718"/>
                  <a:gd name="connsiteY5" fmla="*/ 270232 h 317896"/>
                  <a:gd name="connsiteX6" fmla="*/ 1842372 w 2302718"/>
                  <a:gd name="connsiteY6" fmla="*/ 317857 h 317896"/>
                  <a:gd name="connsiteX0" fmla="*/ 300807 w 2323253"/>
                  <a:gd name="connsiteY0" fmla="*/ 308589 h 318153"/>
                  <a:gd name="connsiteX1" fmla="*/ 69032 w 2323253"/>
                  <a:gd name="connsiteY1" fmla="*/ 261120 h 318153"/>
                  <a:gd name="connsiteX2" fmla="*/ 15057 w 2323253"/>
                  <a:gd name="connsiteY2" fmla="*/ 177460 h 318153"/>
                  <a:gd name="connsiteX3" fmla="*/ 281757 w 2323253"/>
                  <a:gd name="connsiteY3" fmla="*/ 51414 h 318153"/>
                  <a:gd name="connsiteX4" fmla="*/ 1015182 w 2323253"/>
                  <a:gd name="connsiteY4" fmla="*/ 13314 h 318153"/>
                  <a:gd name="connsiteX5" fmla="*/ 2301057 w 2323253"/>
                  <a:gd name="connsiteY5" fmla="*/ 270489 h 318153"/>
                  <a:gd name="connsiteX6" fmla="*/ 1862907 w 2323253"/>
                  <a:gd name="connsiteY6" fmla="*/ 318114 h 318153"/>
                  <a:gd name="connsiteX0" fmla="*/ 297311 w 2319757"/>
                  <a:gd name="connsiteY0" fmla="*/ 308589 h 318153"/>
                  <a:gd name="connsiteX1" fmla="*/ 90936 w 2319757"/>
                  <a:gd name="connsiteY1" fmla="*/ 261120 h 318153"/>
                  <a:gd name="connsiteX2" fmla="*/ 11561 w 2319757"/>
                  <a:gd name="connsiteY2" fmla="*/ 177460 h 318153"/>
                  <a:gd name="connsiteX3" fmla="*/ 278261 w 2319757"/>
                  <a:gd name="connsiteY3" fmla="*/ 51414 h 318153"/>
                  <a:gd name="connsiteX4" fmla="*/ 1011686 w 2319757"/>
                  <a:gd name="connsiteY4" fmla="*/ 13314 h 318153"/>
                  <a:gd name="connsiteX5" fmla="*/ 2297561 w 2319757"/>
                  <a:gd name="connsiteY5" fmla="*/ 270489 h 318153"/>
                  <a:gd name="connsiteX6" fmla="*/ 1859411 w 2319757"/>
                  <a:gd name="connsiteY6" fmla="*/ 318114 h 318153"/>
                  <a:gd name="connsiteX0" fmla="*/ 297311 w 2319757"/>
                  <a:gd name="connsiteY0" fmla="*/ 316628 h 326192"/>
                  <a:gd name="connsiteX1" fmla="*/ 90936 w 2319757"/>
                  <a:gd name="connsiteY1" fmla="*/ 269159 h 326192"/>
                  <a:gd name="connsiteX2" fmla="*/ 11561 w 2319757"/>
                  <a:gd name="connsiteY2" fmla="*/ 185499 h 326192"/>
                  <a:gd name="connsiteX3" fmla="*/ 284611 w 2319757"/>
                  <a:gd name="connsiteY3" fmla="*/ 33405 h 326192"/>
                  <a:gd name="connsiteX4" fmla="*/ 1011686 w 2319757"/>
                  <a:gd name="connsiteY4" fmla="*/ 21353 h 326192"/>
                  <a:gd name="connsiteX5" fmla="*/ 2297561 w 2319757"/>
                  <a:gd name="connsiteY5" fmla="*/ 278528 h 326192"/>
                  <a:gd name="connsiteX6" fmla="*/ 1859411 w 2319757"/>
                  <a:gd name="connsiteY6" fmla="*/ 326153 h 326192"/>
                  <a:gd name="connsiteX0" fmla="*/ 297311 w 2319757"/>
                  <a:gd name="connsiteY0" fmla="*/ 316628 h 326192"/>
                  <a:gd name="connsiteX1" fmla="*/ 90936 w 2319757"/>
                  <a:gd name="connsiteY1" fmla="*/ 269159 h 326192"/>
                  <a:gd name="connsiteX2" fmla="*/ 11561 w 2319757"/>
                  <a:gd name="connsiteY2" fmla="*/ 185499 h 326192"/>
                  <a:gd name="connsiteX3" fmla="*/ 284611 w 2319757"/>
                  <a:gd name="connsiteY3" fmla="*/ 33405 h 326192"/>
                  <a:gd name="connsiteX4" fmla="*/ 1011686 w 2319757"/>
                  <a:gd name="connsiteY4" fmla="*/ 21353 h 326192"/>
                  <a:gd name="connsiteX5" fmla="*/ 2297561 w 2319757"/>
                  <a:gd name="connsiteY5" fmla="*/ 278528 h 326192"/>
                  <a:gd name="connsiteX6" fmla="*/ 1859411 w 2319757"/>
                  <a:gd name="connsiteY6" fmla="*/ 326153 h 326192"/>
                  <a:gd name="connsiteX0" fmla="*/ 297311 w 2319757"/>
                  <a:gd name="connsiteY0" fmla="*/ 316628 h 326192"/>
                  <a:gd name="connsiteX1" fmla="*/ 90936 w 2319757"/>
                  <a:gd name="connsiteY1" fmla="*/ 269159 h 326192"/>
                  <a:gd name="connsiteX2" fmla="*/ 11561 w 2319757"/>
                  <a:gd name="connsiteY2" fmla="*/ 185499 h 326192"/>
                  <a:gd name="connsiteX3" fmla="*/ 284611 w 2319757"/>
                  <a:gd name="connsiteY3" fmla="*/ 33405 h 326192"/>
                  <a:gd name="connsiteX4" fmla="*/ 1011686 w 2319757"/>
                  <a:gd name="connsiteY4" fmla="*/ 21353 h 326192"/>
                  <a:gd name="connsiteX5" fmla="*/ 2297561 w 2319757"/>
                  <a:gd name="connsiteY5" fmla="*/ 278528 h 326192"/>
                  <a:gd name="connsiteX6" fmla="*/ 1859411 w 2319757"/>
                  <a:gd name="connsiteY6" fmla="*/ 326153 h 326192"/>
                  <a:gd name="connsiteX0" fmla="*/ 285750 w 2308196"/>
                  <a:gd name="connsiteY0" fmla="*/ 316628 h 326192"/>
                  <a:gd name="connsiteX1" fmla="*/ 79375 w 2308196"/>
                  <a:gd name="connsiteY1" fmla="*/ 269159 h 326192"/>
                  <a:gd name="connsiteX2" fmla="*/ 0 w 2308196"/>
                  <a:gd name="connsiteY2" fmla="*/ 185499 h 326192"/>
                  <a:gd name="connsiteX3" fmla="*/ 273050 w 2308196"/>
                  <a:gd name="connsiteY3" fmla="*/ 33405 h 326192"/>
                  <a:gd name="connsiteX4" fmla="*/ 1000125 w 2308196"/>
                  <a:gd name="connsiteY4" fmla="*/ 21353 h 326192"/>
                  <a:gd name="connsiteX5" fmla="*/ 2286000 w 2308196"/>
                  <a:gd name="connsiteY5" fmla="*/ 278528 h 326192"/>
                  <a:gd name="connsiteX6" fmla="*/ 1847850 w 2308196"/>
                  <a:gd name="connsiteY6" fmla="*/ 326153 h 326192"/>
                  <a:gd name="connsiteX0" fmla="*/ 285750 w 2308196"/>
                  <a:gd name="connsiteY0" fmla="*/ 316628 h 326192"/>
                  <a:gd name="connsiteX1" fmla="*/ 79375 w 2308196"/>
                  <a:gd name="connsiteY1" fmla="*/ 269159 h 326192"/>
                  <a:gd name="connsiteX2" fmla="*/ 0 w 2308196"/>
                  <a:gd name="connsiteY2" fmla="*/ 185499 h 326192"/>
                  <a:gd name="connsiteX3" fmla="*/ 273050 w 2308196"/>
                  <a:gd name="connsiteY3" fmla="*/ 33405 h 326192"/>
                  <a:gd name="connsiteX4" fmla="*/ 1000125 w 2308196"/>
                  <a:gd name="connsiteY4" fmla="*/ 21353 h 326192"/>
                  <a:gd name="connsiteX5" fmla="*/ 2286000 w 2308196"/>
                  <a:gd name="connsiteY5" fmla="*/ 278528 h 326192"/>
                  <a:gd name="connsiteX6" fmla="*/ 1847850 w 2308196"/>
                  <a:gd name="connsiteY6" fmla="*/ 326153 h 326192"/>
                  <a:gd name="connsiteX0" fmla="*/ 285750 w 2308196"/>
                  <a:gd name="connsiteY0" fmla="*/ 316628 h 326192"/>
                  <a:gd name="connsiteX1" fmla="*/ 79375 w 2308196"/>
                  <a:gd name="connsiteY1" fmla="*/ 269159 h 326192"/>
                  <a:gd name="connsiteX2" fmla="*/ 0 w 2308196"/>
                  <a:gd name="connsiteY2" fmla="*/ 185499 h 326192"/>
                  <a:gd name="connsiteX3" fmla="*/ 273050 w 2308196"/>
                  <a:gd name="connsiteY3" fmla="*/ 33405 h 326192"/>
                  <a:gd name="connsiteX4" fmla="*/ 1000125 w 2308196"/>
                  <a:gd name="connsiteY4" fmla="*/ 21353 h 326192"/>
                  <a:gd name="connsiteX5" fmla="*/ 2286000 w 2308196"/>
                  <a:gd name="connsiteY5" fmla="*/ 278528 h 326192"/>
                  <a:gd name="connsiteX6" fmla="*/ 1847850 w 2308196"/>
                  <a:gd name="connsiteY6" fmla="*/ 326153 h 326192"/>
                  <a:gd name="connsiteX0" fmla="*/ 285750 w 2308196"/>
                  <a:gd name="connsiteY0" fmla="*/ 314890 h 324454"/>
                  <a:gd name="connsiteX1" fmla="*/ 79375 w 2308196"/>
                  <a:gd name="connsiteY1" fmla="*/ 267421 h 324454"/>
                  <a:gd name="connsiteX2" fmla="*/ 0 w 2308196"/>
                  <a:gd name="connsiteY2" fmla="*/ 183761 h 324454"/>
                  <a:gd name="connsiteX3" fmla="*/ 273050 w 2308196"/>
                  <a:gd name="connsiteY3" fmla="*/ 31667 h 324454"/>
                  <a:gd name="connsiteX4" fmla="*/ 1000125 w 2308196"/>
                  <a:gd name="connsiteY4" fmla="*/ 19615 h 324454"/>
                  <a:gd name="connsiteX5" fmla="*/ 2286000 w 2308196"/>
                  <a:gd name="connsiteY5" fmla="*/ 276790 h 324454"/>
                  <a:gd name="connsiteX6" fmla="*/ 1847850 w 2308196"/>
                  <a:gd name="connsiteY6" fmla="*/ 324415 h 324454"/>
                  <a:gd name="connsiteX0" fmla="*/ 285750 w 2308196"/>
                  <a:gd name="connsiteY0" fmla="*/ 318549 h 328113"/>
                  <a:gd name="connsiteX1" fmla="*/ 79375 w 2308196"/>
                  <a:gd name="connsiteY1" fmla="*/ 271080 h 328113"/>
                  <a:gd name="connsiteX2" fmla="*/ 0 w 2308196"/>
                  <a:gd name="connsiteY2" fmla="*/ 187420 h 328113"/>
                  <a:gd name="connsiteX3" fmla="*/ 273050 w 2308196"/>
                  <a:gd name="connsiteY3" fmla="*/ 35326 h 328113"/>
                  <a:gd name="connsiteX4" fmla="*/ 1000125 w 2308196"/>
                  <a:gd name="connsiteY4" fmla="*/ 23274 h 328113"/>
                  <a:gd name="connsiteX5" fmla="*/ 2286000 w 2308196"/>
                  <a:gd name="connsiteY5" fmla="*/ 280449 h 328113"/>
                  <a:gd name="connsiteX6" fmla="*/ 1847850 w 2308196"/>
                  <a:gd name="connsiteY6" fmla="*/ 328074 h 328113"/>
                  <a:gd name="connsiteX0" fmla="*/ 285750 w 2333617"/>
                  <a:gd name="connsiteY0" fmla="*/ 318549 h 337182"/>
                  <a:gd name="connsiteX1" fmla="*/ 79375 w 2333617"/>
                  <a:gd name="connsiteY1" fmla="*/ 271080 h 337182"/>
                  <a:gd name="connsiteX2" fmla="*/ 0 w 2333617"/>
                  <a:gd name="connsiteY2" fmla="*/ 187420 h 337182"/>
                  <a:gd name="connsiteX3" fmla="*/ 273050 w 2333617"/>
                  <a:gd name="connsiteY3" fmla="*/ 35326 h 337182"/>
                  <a:gd name="connsiteX4" fmla="*/ 1000125 w 2333617"/>
                  <a:gd name="connsiteY4" fmla="*/ 23274 h 337182"/>
                  <a:gd name="connsiteX5" fmla="*/ 2286000 w 2333617"/>
                  <a:gd name="connsiteY5" fmla="*/ 280449 h 337182"/>
                  <a:gd name="connsiteX6" fmla="*/ 1847850 w 2333617"/>
                  <a:gd name="connsiteY6" fmla="*/ 328074 h 337182"/>
                  <a:gd name="connsiteX0" fmla="*/ 285750 w 2341387"/>
                  <a:gd name="connsiteY0" fmla="*/ 318549 h 339787"/>
                  <a:gd name="connsiteX1" fmla="*/ 79375 w 2341387"/>
                  <a:gd name="connsiteY1" fmla="*/ 271080 h 339787"/>
                  <a:gd name="connsiteX2" fmla="*/ 0 w 2341387"/>
                  <a:gd name="connsiteY2" fmla="*/ 187420 h 339787"/>
                  <a:gd name="connsiteX3" fmla="*/ 273050 w 2341387"/>
                  <a:gd name="connsiteY3" fmla="*/ 35326 h 339787"/>
                  <a:gd name="connsiteX4" fmla="*/ 1000125 w 2341387"/>
                  <a:gd name="connsiteY4" fmla="*/ 23274 h 339787"/>
                  <a:gd name="connsiteX5" fmla="*/ 2286000 w 2341387"/>
                  <a:gd name="connsiteY5" fmla="*/ 280449 h 339787"/>
                  <a:gd name="connsiteX6" fmla="*/ 2081943 w 2341387"/>
                  <a:gd name="connsiteY6" fmla="*/ 337576 h 339787"/>
                  <a:gd name="connsiteX7" fmla="*/ 1847850 w 2341387"/>
                  <a:gd name="connsiteY7" fmla="*/ 328074 h 339787"/>
                  <a:gd name="connsiteX0" fmla="*/ 285750 w 2341387"/>
                  <a:gd name="connsiteY0" fmla="*/ 318549 h 337576"/>
                  <a:gd name="connsiteX1" fmla="*/ 79375 w 2341387"/>
                  <a:gd name="connsiteY1" fmla="*/ 271080 h 337576"/>
                  <a:gd name="connsiteX2" fmla="*/ 0 w 2341387"/>
                  <a:gd name="connsiteY2" fmla="*/ 187420 h 337576"/>
                  <a:gd name="connsiteX3" fmla="*/ 273050 w 2341387"/>
                  <a:gd name="connsiteY3" fmla="*/ 35326 h 337576"/>
                  <a:gd name="connsiteX4" fmla="*/ 1000125 w 2341387"/>
                  <a:gd name="connsiteY4" fmla="*/ 23274 h 337576"/>
                  <a:gd name="connsiteX5" fmla="*/ 2286000 w 2341387"/>
                  <a:gd name="connsiteY5" fmla="*/ 280449 h 337576"/>
                  <a:gd name="connsiteX6" fmla="*/ 2081943 w 2341387"/>
                  <a:gd name="connsiteY6" fmla="*/ 337576 h 337576"/>
                  <a:gd name="connsiteX7" fmla="*/ 1847850 w 2341387"/>
                  <a:gd name="connsiteY7" fmla="*/ 328074 h 337576"/>
                  <a:gd name="connsiteX0" fmla="*/ 285750 w 2341387"/>
                  <a:gd name="connsiteY0" fmla="*/ 318549 h 328074"/>
                  <a:gd name="connsiteX1" fmla="*/ 79375 w 2341387"/>
                  <a:gd name="connsiteY1" fmla="*/ 271080 h 328074"/>
                  <a:gd name="connsiteX2" fmla="*/ 0 w 2341387"/>
                  <a:gd name="connsiteY2" fmla="*/ 187420 h 328074"/>
                  <a:gd name="connsiteX3" fmla="*/ 273050 w 2341387"/>
                  <a:gd name="connsiteY3" fmla="*/ 35326 h 328074"/>
                  <a:gd name="connsiteX4" fmla="*/ 1000125 w 2341387"/>
                  <a:gd name="connsiteY4" fmla="*/ 23274 h 328074"/>
                  <a:gd name="connsiteX5" fmla="*/ 2286000 w 2341387"/>
                  <a:gd name="connsiteY5" fmla="*/ 280449 h 328074"/>
                  <a:gd name="connsiteX6" fmla="*/ 2081943 w 2341387"/>
                  <a:gd name="connsiteY6" fmla="*/ 326070 h 328074"/>
                  <a:gd name="connsiteX7" fmla="*/ 1847850 w 2341387"/>
                  <a:gd name="connsiteY7" fmla="*/ 328074 h 328074"/>
                  <a:gd name="connsiteX0" fmla="*/ 285750 w 2323053"/>
                  <a:gd name="connsiteY0" fmla="*/ 319508 h 329033"/>
                  <a:gd name="connsiteX1" fmla="*/ 79375 w 2323053"/>
                  <a:gd name="connsiteY1" fmla="*/ 272039 h 329033"/>
                  <a:gd name="connsiteX2" fmla="*/ 0 w 2323053"/>
                  <a:gd name="connsiteY2" fmla="*/ 188379 h 329033"/>
                  <a:gd name="connsiteX3" fmla="*/ 273050 w 2323053"/>
                  <a:gd name="connsiteY3" fmla="*/ 36285 h 329033"/>
                  <a:gd name="connsiteX4" fmla="*/ 1281113 w 2323053"/>
                  <a:gd name="connsiteY4" fmla="*/ 20326 h 329033"/>
                  <a:gd name="connsiteX5" fmla="*/ 2286000 w 2323053"/>
                  <a:gd name="connsiteY5" fmla="*/ 281408 h 329033"/>
                  <a:gd name="connsiteX6" fmla="*/ 2081943 w 2323053"/>
                  <a:gd name="connsiteY6" fmla="*/ 327029 h 329033"/>
                  <a:gd name="connsiteX7" fmla="*/ 1847850 w 2323053"/>
                  <a:gd name="connsiteY7" fmla="*/ 329033 h 329033"/>
                  <a:gd name="connsiteX0" fmla="*/ 285750 w 2323053"/>
                  <a:gd name="connsiteY0" fmla="*/ 337298 h 346823"/>
                  <a:gd name="connsiteX1" fmla="*/ 79375 w 2323053"/>
                  <a:gd name="connsiteY1" fmla="*/ 289829 h 346823"/>
                  <a:gd name="connsiteX2" fmla="*/ 0 w 2323053"/>
                  <a:gd name="connsiteY2" fmla="*/ 206169 h 346823"/>
                  <a:gd name="connsiteX3" fmla="*/ 468313 w 2323053"/>
                  <a:gd name="connsiteY3" fmla="*/ 18911 h 346823"/>
                  <a:gd name="connsiteX4" fmla="*/ 1281113 w 2323053"/>
                  <a:gd name="connsiteY4" fmla="*/ 38116 h 346823"/>
                  <a:gd name="connsiteX5" fmla="*/ 2286000 w 2323053"/>
                  <a:gd name="connsiteY5" fmla="*/ 299198 h 346823"/>
                  <a:gd name="connsiteX6" fmla="*/ 2081943 w 2323053"/>
                  <a:gd name="connsiteY6" fmla="*/ 344819 h 346823"/>
                  <a:gd name="connsiteX7" fmla="*/ 1847850 w 2323053"/>
                  <a:gd name="connsiteY7" fmla="*/ 346823 h 346823"/>
                  <a:gd name="connsiteX0" fmla="*/ 285750 w 2323053"/>
                  <a:gd name="connsiteY0" fmla="*/ 337298 h 344819"/>
                  <a:gd name="connsiteX1" fmla="*/ 79375 w 2323053"/>
                  <a:gd name="connsiteY1" fmla="*/ 289829 h 344819"/>
                  <a:gd name="connsiteX2" fmla="*/ 0 w 2323053"/>
                  <a:gd name="connsiteY2" fmla="*/ 206169 h 344819"/>
                  <a:gd name="connsiteX3" fmla="*/ 468313 w 2323053"/>
                  <a:gd name="connsiteY3" fmla="*/ 18911 h 344819"/>
                  <a:gd name="connsiteX4" fmla="*/ 1281113 w 2323053"/>
                  <a:gd name="connsiteY4" fmla="*/ 38116 h 344819"/>
                  <a:gd name="connsiteX5" fmla="*/ 2286000 w 2323053"/>
                  <a:gd name="connsiteY5" fmla="*/ 299198 h 344819"/>
                  <a:gd name="connsiteX6" fmla="*/ 2081943 w 2323053"/>
                  <a:gd name="connsiteY6" fmla="*/ 344819 h 344819"/>
                  <a:gd name="connsiteX7" fmla="*/ 285971 w 2323053"/>
                  <a:gd name="connsiteY7" fmla="*/ 335982 h 344819"/>
                  <a:gd name="connsiteX0" fmla="*/ 285750 w 2323053"/>
                  <a:gd name="connsiteY0" fmla="*/ 336062 h 343583"/>
                  <a:gd name="connsiteX1" fmla="*/ 79375 w 2323053"/>
                  <a:gd name="connsiteY1" fmla="*/ 288593 h 343583"/>
                  <a:gd name="connsiteX2" fmla="*/ 0 w 2323053"/>
                  <a:gd name="connsiteY2" fmla="*/ 204933 h 343583"/>
                  <a:gd name="connsiteX3" fmla="*/ 468313 w 2323053"/>
                  <a:gd name="connsiteY3" fmla="*/ 17675 h 343583"/>
                  <a:gd name="connsiteX4" fmla="*/ 1281113 w 2323053"/>
                  <a:gd name="connsiteY4" fmla="*/ 36880 h 343583"/>
                  <a:gd name="connsiteX5" fmla="*/ 2286000 w 2323053"/>
                  <a:gd name="connsiteY5" fmla="*/ 274112 h 343583"/>
                  <a:gd name="connsiteX6" fmla="*/ 2081943 w 2323053"/>
                  <a:gd name="connsiteY6" fmla="*/ 343583 h 343583"/>
                  <a:gd name="connsiteX7" fmla="*/ 285971 w 2323053"/>
                  <a:gd name="connsiteY7" fmla="*/ 334746 h 343583"/>
                  <a:gd name="connsiteX0" fmla="*/ 285750 w 2323053"/>
                  <a:gd name="connsiteY0" fmla="*/ 336062 h 336062"/>
                  <a:gd name="connsiteX1" fmla="*/ 79375 w 2323053"/>
                  <a:gd name="connsiteY1" fmla="*/ 288593 h 336062"/>
                  <a:gd name="connsiteX2" fmla="*/ 0 w 2323053"/>
                  <a:gd name="connsiteY2" fmla="*/ 204933 h 336062"/>
                  <a:gd name="connsiteX3" fmla="*/ 468313 w 2323053"/>
                  <a:gd name="connsiteY3" fmla="*/ 17675 h 336062"/>
                  <a:gd name="connsiteX4" fmla="*/ 1281113 w 2323053"/>
                  <a:gd name="connsiteY4" fmla="*/ 36880 h 336062"/>
                  <a:gd name="connsiteX5" fmla="*/ 2286000 w 2323053"/>
                  <a:gd name="connsiteY5" fmla="*/ 274112 h 336062"/>
                  <a:gd name="connsiteX6" fmla="*/ 2081943 w 2323053"/>
                  <a:gd name="connsiteY6" fmla="*/ 332742 h 336062"/>
                  <a:gd name="connsiteX7" fmla="*/ 285971 w 2323053"/>
                  <a:gd name="connsiteY7" fmla="*/ 334746 h 336062"/>
                  <a:gd name="connsiteX0" fmla="*/ 285750 w 2323053"/>
                  <a:gd name="connsiteY0" fmla="*/ 336062 h 336062"/>
                  <a:gd name="connsiteX1" fmla="*/ 79375 w 2323053"/>
                  <a:gd name="connsiteY1" fmla="*/ 288593 h 336062"/>
                  <a:gd name="connsiteX2" fmla="*/ 0 w 2323053"/>
                  <a:gd name="connsiteY2" fmla="*/ 204933 h 336062"/>
                  <a:gd name="connsiteX3" fmla="*/ 468313 w 2323053"/>
                  <a:gd name="connsiteY3" fmla="*/ 17675 h 336062"/>
                  <a:gd name="connsiteX4" fmla="*/ 1281113 w 2323053"/>
                  <a:gd name="connsiteY4" fmla="*/ 36880 h 336062"/>
                  <a:gd name="connsiteX5" fmla="*/ 2286000 w 2323053"/>
                  <a:gd name="connsiteY5" fmla="*/ 274112 h 336062"/>
                  <a:gd name="connsiteX6" fmla="*/ 2081943 w 2323053"/>
                  <a:gd name="connsiteY6" fmla="*/ 324069 h 336062"/>
                  <a:gd name="connsiteX7" fmla="*/ 285971 w 2323053"/>
                  <a:gd name="connsiteY7" fmla="*/ 334746 h 336062"/>
                  <a:gd name="connsiteX0" fmla="*/ 285750 w 2323053"/>
                  <a:gd name="connsiteY0" fmla="*/ 336062 h 336062"/>
                  <a:gd name="connsiteX1" fmla="*/ 79375 w 2323053"/>
                  <a:gd name="connsiteY1" fmla="*/ 288593 h 336062"/>
                  <a:gd name="connsiteX2" fmla="*/ 0 w 2323053"/>
                  <a:gd name="connsiteY2" fmla="*/ 204933 h 336062"/>
                  <a:gd name="connsiteX3" fmla="*/ 468313 w 2323053"/>
                  <a:gd name="connsiteY3" fmla="*/ 17675 h 336062"/>
                  <a:gd name="connsiteX4" fmla="*/ 1281113 w 2323053"/>
                  <a:gd name="connsiteY4" fmla="*/ 36880 h 336062"/>
                  <a:gd name="connsiteX5" fmla="*/ 2286000 w 2323053"/>
                  <a:gd name="connsiteY5" fmla="*/ 274112 h 336062"/>
                  <a:gd name="connsiteX6" fmla="*/ 2081943 w 2323053"/>
                  <a:gd name="connsiteY6" fmla="*/ 324069 h 336062"/>
                  <a:gd name="connsiteX7" fmla="*/ 285971 w 2323053"/>
                  <a:gd name="connsiteY7" fmla="*/ 334746 h 336062"/>
                  <a:gd name="connsiteX0" fmla="*/ 285750 w 2323053"/>
                  <a:gd name="connsiteY0" fmla="*/ 336062 h 336062"/>
                  <a:gd name="connsiteX1" fmla="*/ 79375 w 2323053"/>
                  <a:gd name="connsiteY1" fmla="*/ 288593 h 336062"/>
                  <a:gd name="connsiteX2" fmla="*/ 0 w 2323053"/>
                  <a:gd name="connsiteY2" fmla="*/ 204933 h 336062"/>
                  <a:gd name="connsiteX3" fmla="*/ 468313 w 2323053"/>
                  <a:gd name="connsiteY3" fmla="*/ 17675 h 336062"/>
                  <a:gd name="connsiteX4" fmla="*/ 1281113 w 2323053"/>
                  <a:gd name="connsiteY4" fmla="*/ 36880 h 336062"/>
                  <a:gd name="connsiteX5" fmla="*/ 2286000 w 2323053"/>
                  <a:gd name="connsiteY5" fmla="*/ 274112 h 336062"/>
                  <a:gd name="connsiteX6" fmla="*/ 2081943 w 2323053"/>
                  <a:gd name="connsiteY6" fmla="*/ 324069 h 336062"/>
                  <a:gd name="connsiteX7" fmla="*/ 285971 w 2323053"/>
                  <a:gd name="connsiteY7" fmla="*/ 330410 h 336062"/>
                  <a:gd name="connsiteX0" fmla="*/ 285750 w 2323053"/>
                  <a:gd name="connsiteY0" fmla="*/ 336062 h 339608"/>
                  <a:gd name="connsiteX1" fmla="*/ 79375 w 2323053"/>
                  <a:gd name="connsiteY1" fmla="*/ 288593 h 339608"/>
                  <a:gd name="connsiteX2" fmla="*/ 0 w 2323053"/>
                  <a:gd name="connsiteY2" fmla="*/ 204933 h 339608"/>
                  <a:gd name="connsiteX3" fmla="*/ 468313 w 2323053"/>
                  <a:gd name="connsiteY3" fmla="*/ 17675 h 339608"/>
                  <a:gd name="connsiteX4" fmla="*/ 1281113 w 2323053"/>
                  <a:gd name="connsiteY4" fmla="*/ 36880 h 339608"/>
                  <a:gd name="connsiteX5" fmla="*/ 2286000 w 2323053"/>
                  <a:gd name="connsiteY5" fmla="*/ 274112 h 339608"/>
                  <a:gd name="connsiteX6" fmla="*/ 2081943 w 2323053"/>
                  <a:gd name="connsiteY6" fmla="*/ 324069 h 339608"/>
                  <a:gd name="connsiteX7" fmla="*/ 285971 w 2323053"/>
                  <a:gd name="connsiteY7" fmla="*/ 330410 h 339608"/>
                  <a:gd name="connsiteX0" fmla="*/ 285750 w 2323053"/>
                  <a:gd name="connsiteY0" fmla="*/ 336062 h 342076"/>
                  <a:gd name="connsiteX1" fmla="*/ 79375 w 2323053"/>
                  <a:gd name="connsiteY1" fmla="*/ 288593 h 342076"/>
                  <a:gd name="connsiteX2" fmla="*/ 0 w 2323053"/>
                  <a:gd name="connsiteY2" fmla="*/ 204933 h 342076"/>
                  <a:gd name="connsiteX3" fmla="*/ 468313 w 2323053"/>
                  <a:gd name="connsiteY3" fmla="*/ 17675 h 342076"/>
                  <a:gd name="connsiteX4" fmla="*/ 1281113 w 2323053"/>
                  <a:gd name="connsiteY4" fmla="*/ 36880 h 342076"/>
                  <a:gd name="connsiteX5" fmla="*/ 2286000 w 2323053"/>
                  <a:gd name="connsiteY5" fmla="*/ 274112 h 342076"/>
                  <a:gd name="connsiteX6" fmla="*/ 2081943 w 2323053"/>
                  <a:gd name="connsiteY6" fmla="*/ 324069 h 342076"/>
                  <a:gd name="connsiteX7" fmla="*/ 283590 w 2323053"/>
                  <a:gd name="connsiteY7" fmla="*/ 334318 h 342076"/>
                  <a:gd name="connsiteX0" fmla="*/ 285750 w 2328694"/>
                  <a:gd name="connsiteY0" fmla="*/ 336062 h 336062"/>
                  <a:gd name="connsiteX1" fmla="*/ 79375 w 2328694"/>
                  <a:gd name="connsiteY1" fmla="*/ 288593 h 336062"/>
                  <a:gd name="connsiteX2" fmla="*/ 0 w 2328694"/>
                  <a:gd name="connsiteY2" fmla="*/ 204933 h 336062"/>
                  <a:gd name="connsiteX3" fmla="*/ 468313 w 2328694"/>
                  <a:gd name="connsiteY3" fmla="*/ 17675 h 336062"/>
                  <a:gd name="connsiteX4" fmla="*/ 1281113 w 2328694"/>
                  <a:gd name="connsiteY4" fmla="*/ 36880 h 336062"/>
                  <a:gd name="connsiteX5" fmla="*/ 2286000 w 2328694"/>
                  <a:gd name="connsiteY5" fmla="*/ 274112 h 336062"/>
                  <a:gd name="connsiteX6" fmla="*/ 2081943 w 2328694"/>
                  <a:gd name="connsiteY6" fmla="*/ 324069 h 336062"/>
                  <a:gd name="connsiteX7" fmla="*/ 1525208 w 2328694"/>
                  <a:gd name="connsiteY7" fmla="*/ 328640 h 336062"/>
                  <a:gd name="connsiteX8" fmla="*/ 283590 w 2328694"/>
                  <a:gd name="connsiteY8" fmla="*/ 334318 h 336062"/>
                  <a:gd name="connsiteX0" fmla="*/ 285750 w 2273905"/>
                  <a:gd name="connsiteY0" fmla="*/ 361474 h 703193"/>
                  <a:gd name="connsiteX1" fmla="*/ 79375 w 2273905"/>
                  <a:gd name="connsiteY1" fmla="*/ 314005 h 703193"/>
                  <a:gd name="connsiteX2" fmla="*/ 0 w 2273905"/>
                  <a:gd name="connsiteY2" fmla="*/ 230345 h 703193"/>
                  <a:gd name="connsiteX3" fmla="*/ 468313 w 2273905"/>
                  <a:gd name="connsiteY3" fmla="*/ 43087 h 703193"/>
                  <a:gd name="connsiteX4" fmla="*/ 1281113 w 2273905"/>
                  <a:gd name="connsiteY4" fmla="*/ 62292 h 703193"/>
                  <a:gd name="connsiteX5" fmla="*/ 2220891 w 2273905"/>
                  <a:gd name="connsiteY5" fmla="*/ 699276 h 703193"/>
                  <a:gd name="connsiteX6" fmla="*/ 2081943 w 2273905"/>
                  <a:gd name="connsiteY6" fmla="*/ 349481 h 703193"/>
                  <a:gd name="connsiteX7" fmla="*/ 1525208 w 2273905"/>
                  <a:gd name="connsiteY7" fmla="*/ 354052 h 703193"/>
                  <a:gd name="connsiteX8" fmla="*/ 283590 w 2273905"/>
                  <a:gd name="connsiteY8" fmla="*/ 359730 h 703193"/>
                  <a:gd name="connsiteX0" fmla="*/ 285750 w 2232175"/>
                  <a:gd name="connsiteY0" fmla="*/ 333829 h 672137"/>
                  <a:gd name="connsiteX1" fmla="*/ 79375 w 2232175"/>
                  <a:gd name="connsiteY1" fmla="*/ 286360 h 672137"/>
                  <a:gd name="connsiteX2" fmla="*/ 0 w 2232175"/>
                  <a:gd name="connsiteY2" fmla="*/ 202700 h 672137"/>
                  <a:gd name="connsiteX3" fmla="*/ 468313 w 2232175"/>
                  <a:gd name="connsiteY3" fmla="*/ 15442 h 672137"/>
                  <a:gd name="connsiteX4" fmla="*/ 1281113 w 2232175"/>
                  <a:gd name="connsiteY4" fmla="*/ 34647 h 672137"/>
                  <a:gd name="connsiteX5" fmla="*/ 1870786 w 2232175"/>
                  <a:gd name="connsiteY5" fmla="*/ 224978 h 672137"/>
                  <a:gd name="connsiteX6" fmla="*/ 2220891 w 2232175"/>
                  <a:gd name="connsiteY6" fmla="*/ 671631 h 672137"/>
                  <a:gd name="connsiteX7" fmla="*/ 2081943 w 2232175"/>
                  <a:gd name="connsiteY7" fmla="*/ 321836 h 672137"/>
                  <a:gd name="connsiteX8" fmla="*/ 1525208 w 2232175"/>
                  <a:gd name="connsiteY8" fmla="*/ 326407 h 672137"/>
                  <a:gd name="connsiteX9" fmla="*/ 283590 w 2232175"/>
                  <a:gd name="connsiteY9" fmla="*/ 332085 h 672137"/>
                  <a:gd name="connsiteX0" fmla="*/ 285750 w 2228483"/>
                  <a:gd name="connsiteY0" fmla="*/ 333829 h 672208"/>
                  <a:gd name="connsiteX1" fmla="*/ 79375 w 2228483"/>
                  <a:gd name="connsiteY1" fmla="*/ 286360 h 672208"/>
                  <a:gd name="connsiteX2" fmla="*/ 0 w 2228483"/>
                  <a:gd name="connsiteY2" fmla="*/ 202700 h 672208"/>
                  <a:gd name="connsiteX3" fmla="*/ 468313 w 2228483"/>
                  <a:gd name="connsiteY3" fmla="*/ 15442 h 672208"/>
                  <a:gd name="connsiteX4" fmla="*/ 1281113 w 2228483"/>
                  <a:gd name="connsiteY4" fmla="*/ 34647 h 672208"/>
                  <a:gd name="connsiteX5" fmla="*/ 1870786 w 2228483"/>
                  <a:gd name="connsiteY5" fmla="*/ 224978 h 672208"/>
                  <a:gd name="connsiteX6" fmla="*/ 2220891 w 2228483"/>
                  <a:gd name="connsiteY6" fmla="*/ 671631 h 672208"/>
                  <a:gd name="connsiteX7" fmla="*/ 1546047 w 2228483"/>
                  <a:gd name="connsiteY7" fmla="*/ 327802 h 672208"/>
                  <a:gd name="connsiteX8" fmla="*/ 1525208 w 2228483"/>
                  <a:gd name="connsiteY8" fmla="*/ 326407 h 672208"/>
                  <a:gd name="connsiteX9" fmla="*/ 283590 w 2228483"/>
                  <a:gd name="connsiteY9" fmla="*/ 332085 h 672208"/>
                  <a:gd name="connsiteX0" fmla="*/ 285750 w 2229312"/>
                  <a:gd name="connsiteY0" fmla="*/ 333829 h 672306"/>
                  <a:gd name="connsiteX1" fmla="*/ 79375 w 2229312"/>
                  <a:gd name="connsiteY1" fmla="*/ 286360 h 672306"/>
                  <a:gd name="connsiteX2" fmla="*/ 0 w 2229312"/>
                  <a:gd name="connsiteY2" fmla="*/ 202700 h 672306"/>
                  <a:gd name="connsiteX3" fmla="*/ 468313 w 2229312"/>
                  <a:gd name="connsiteY3" fmla="*/ 15442 h 672306"/>
                  <a:gd name="connsiteX4" fmla="*/ 1281113 w 2229312"/>
                  <a:gd name="connsiteY4" fmla="*/ 34647 h 672306"/>
                  <a:gd name="connsiteX5" fmla="*/ 1870786 w 2229312"/>
                  <a:gd name="connsiteY5" fmla="*/ 224978 h 672306"/>
                  <a:gd name="connsiteX6" fmla="*/ 2220891 w 2229312"/>
                  <a:gd name="connsiteY6" fmla="*/ 671631 h 672306"/>
                  <a:gd name="connsiteX7" fmla="*/ 1525208 w 2229312"/>
                  <a:gd name="connsiteY7" fmla="*/ 326407 h 672306"/>
                  <a:gd name="connsiteX8" fmla="*/ 283590 w 2229312"/>
                  <a:gd name="connsiteY8" fmla="*/ 332085 h 672306"/>
                  <a:gd name="connsiteX0" fmla="*/ 285750 w 2222008"/>
                  <a:gd name="connsiteY0" fmla="*/ 333829 h 675417"/>
                  <a:gd name="connsiteX1" fmla="*/ 79375 w 2222008"/>
                  <a:gd name="connsiteY1" fmla="*/ 286360 h 675417"/>
                  <a:gd name="connsiteX2" fmla="*/ 0 w 2222008"/>
                  <a:gd name="connsiteY2" fmla="*/ 202700 h 675417"/>
                  <a:gd name="connsiteX3" fmla="*/ 468313 w 2222008"/>
                  <a:gd name="connsiteY3" fmla="*/ 15442 h 675417"/>
                  <a:gd name="connsiteX4" fmla="*/ 1281113 w 2222008"/>
                  <a:gd name="connsiteY4" fmla="*/ 34647 h 675417"/>
                  <a:gd name="connsiteX5" fmla="*/ 1870786 w 2222008"/>
                  <a:gd name="connsiteY5" fmla="*/ 224978 h 675417"/>
                  <a:gd name="connsiteX6" fmla="*/ 2220891 w 2222008"/>
                  <a:gd name="connsiteY6" fmla="*/ 671631 h 675417"/>
                  <a:gd name="connsiteX7" fmla="*/ 1760602 w 2222008"/>
                  <a:gd name="connsiteY7" fmla="*/ 433804 h 675417"/>
                  <a:gd name="connsiteX8" fmla="*/ 1525208 w 2222008"/>
                  <a:gd name="connsiteY8" fmla="*/ 326407 h 675417"/>
                  <a:gd name="connsiteX9" fmla="*/ 283590 w 2222008"/>
                  <a:gd name="connsiteY9" fmla="*/ 332085 h 675417"/>
                  <a:gd name="connsiteX0" fmla="*/ 285750 w 2222008"/>
                  <a:gd name="connsiteY0" fmla="*/ 333829 h 675417"/>
                  <a:gd name="connsiteX1" fmla="*/ 79375 w 2222008"/>
                  <a:gd name="connsiteY1" fmla="*/ 286360 h 675417"/>
                  <a:gd name="connsiteX2" fmla="*/ 0 w 2222008"/>
                  <a:gd name="connsiteY2" fmla="*/ 202700 h 675417"/>
                  <a:gd name="connsiteX3" fmla="*/ 468313 w 2222008"/>
                  <a:gd name="connsiteY3" fmla="*/ 15442 h 675417"/>
                  <a:gd name="connsiteX4" fmla="*/ 1281113 w 2222008"/>
                  <a:gd name="connsiteY4" fmla="*/ 34647 h 675417"/>
                  <a:gd name="connsiteX5" fmla="*/ 1870786 w 2222008"/>
                  <a:gd name="connsiteY5" fmla="*/ 224978 h 675417"/>
                  <a:gd name="connsiteX6" fmla="*/ 2220891 w 2222008"/>
                  <a:gd name="connsiteY6" fmla="*/ 671631 h 675417"/>
                  <a:gd name="connsiteX7" fmla="*/ 1760602 w 2222008"/>
                  <a:gd name="connsiteY7" fmla="*/ 433804 h 675417"/>
                  <a:gd name="connsiteX8" fmla="*/ 1525208 w 2222008"/>
                  <a:gd name="connsiteY8" fmla="*/ 326407 h 675417"/>
                  <a:gd name="connsiteX9" fmla="*/ 283590 w 2222008"/>
                  <a:gd name="connsiteY9" fmla="*/ 332085 h 675417"/>
                  <a:gd name="connsiteX0" fmla="*/ 285750 w 2222008"/>
                  <a:gd name="connsiteY0" fmla="*/ 333829 h 675009"/>
                  <a:gd name="connsiteX1" fmla="*/ 79375 w 2222008"/>
                  <a:gd name="connsiteY1" fmla="*/ 286360 h 675009"/>
                  <a:gd name="connsiteX2" fmla="*/ 0 w 2222008"/>
                  <a:gd name="connsiteY2" fmla="*/ 202700 h 675009"/>
                  <a:gd name="connsiteX3" fmla="*/ 468313 w 2222008"/>
                  <a:gd name="connsiteY3" fmla="*/ 15442 h 675009"/>
                  <a:gd name="connsiteX4" fmla="*/ 1281113 w 2222008"/>
                  <a:gd name="connsiteY4" fmla="*/ 34647 h 675009"/>
                  <a:gd name="connsiteX5" fmla="*/ 1870786 w 2222008"/>
                  <a:gd name="connsiteY5" fmla="*/ 224978 h 675009"/>
                  <a:gd name="connsiteX6" fmla="*/ 2220891 w 2222008"/>
                  <a:gd name="connsiteY6" fmla="*/ 671631 h 675009"/>
                  <a:gd name="connsiteX7" fmla="*/ 1760602 w 2222008"/>
                  <a:gd name="connsiteY7" fmla="*/ 433804 h 675009"/>
                  <a:gd name="connsiteX8" fmla="*/ 1525208 w 2222008"/>
                  <a:gd name="connsiteY8" fmla="*/ 326407 h 675009"/>
                  <a:gd name="connsiteX9" fmla="*/ 283590 w 2222008"/>
                  <a:gd name="connsiteY9" fmla="*/ 332085 h 675009"/>
                  <a:gd name="connsiteX0" fmla="*/ 285750 w 2222008"/>
                  <a:gd name="connsiteY0" fmla="*/ 333829 h 675009"/>
                  <a:gd name="connsiteX1" fmla="*/ 79375 w 2222008"/>
                  <a:gd name="connsiteY1" fmla="*/ 286360 h 675009"/>
                  <a:gd name="connsiteX2" fmla="*/ 0 w 2222008"/>
                  <a:gd name="connsiteY2" fmla="*/ 202700 h 675009"/>
                  <a:gd name="connsiteX3" fmla="*/ 468313 w 2222008"/>
                  <a:gd name="connsiteY3" fmla="*/ 15442 h 675009"/>
                  <a:gd name="connsiteX4" fmla="*/ 1281113 w 2222008"/>
                  <a:gd name="connsiteY4" fmla="*/ 34647 h 675009"/>
                  <a:gd name="connsiteX5" fmla="*/ 1870786 w 2222008"/>
                  <a:gd name="connsiteY5" fmla="*/ 224978 h 675009"/>
                  <a:gd name="connsiteX6" fmla="*/ 2220891 w 2222008"/>
                  <a:gd name="connsiteY6" fmla="*/ 671631 h 675009"/>
                  <a:gd name="connsiteX7" fmla="*/ 1760602 w 2222008"/>
                  <a:gd name="connsiteY7" fmla="*/ 433804 h 675009"/>
                  <a:gd name="connsiteX8" fmla="*/ 1525208 w 2222008"/>
                  <a:gd name="connsiteY8" fmla="*/ 326407 h 675009"/>
                  <a:gd name="connsiteX9" fmla="*/ 283590 w 2222008"/>
                  <a:gd name="connsiteY9" fmla="*/ 332085 h 675009"/>
                  <a:gd name="connsiteX0" fmla="*/ 285750 w 2222008"/>
                  <a:gd name="connsiteY0" fmla="*/ 333829 h 675328"/>
                  <a:gd name="connsiteX1" fmla="*/ 79375 w 2222008"/>
                  <a:gd name="connsiteY1" fmla="*/ 286360 h 675328"/>
                  <a:gd name="connsiteX2" fmla="*/ 0 w 2222008"/>
                  <a:gd name="connsiteY2" fmla="*/ 202700 h 675328"/>
                  <a:gd name="connsiteX3" fmla="*/ 468313 w 2222008"/>
                  <a:gd name="connsiteY3" fmla="*/ 15442 h 675328"/>
                  <a:gd name="connsiteX4" fmla="*/ 1281113 w 2222008"/>
                  <a:gd name="connsiteY4" fmla="*/ 34647 h 675328"/>
                  <a:gd name="connsiteX5" fmla="*/ 1870786 w 2222008"/>
                  <a:gd name="connsiteY5" fmla="*/ 224978 h 675328"/>
                  <a:gd name="connsiteX6" fmla="*/ 2220891 w 2222008"/>
                  <a:gd name="connsiteY6" fmla="*/ 671631 h 675328"/>
                  <a:gd name="connsiteX7" fmla="*/ 1760602 w 2222008"/>
                  <a:gd name="connsiteY7" fmla="*/ 433804 h 675328"/>
                  <a:gd name="connsiteX8" fmla="*/ 1525208 w 2222008"/>
                  <a:gd name="connsiteY8" fmla="*/ 326407 h 675328"/>
                  <a:gd name="connsiteX9" fmla="*/ 283590 w 2222008"/>
                  <a:gd name="connsiteY9" fmla="*/ 332085 h 675328"/>
                  <a:gd name="connsiteX0" fmla="*/ 285750 w 2229312"/>
                  <a:gd name="connsiteY0" fmla="*/ 333829 h 672306"/>
                  <a:gd name="connsiteX1" fmla="*/ 79375 w 2229312"/>
                  <a:gd name="connsiteY1" fmla="*/ 286360 h 672306"/>
                  <a:gd name="connsiteX2" fmla="*/ 0 w 2229312"/>
                  <a:gd name="connsiteY2" fmla="*/ 202700 h 672306"/>
                  <a:gd name="connsiteX3" fmla="*/ 468313 w 2229312"/>
                  <a:gd name="connsiteY3" fmla="*/ 15442 h 672306"/>
                  <a:gd name="connsiteX4" fmla="*/ 1281113 w 2229312"/>
                  <a:gd name="connsiteY4" fmla="*/ 34647 h 672306"/>
                  <a:gd name="connsiteX5" fmla="*/ 1870786 w 2229312"/>
                  <a:gd name="connsiteY5" fmla="*/ 224978 h 672306"/>
                  <a:gd name="connsiteX6" fmla="*/ 2220891 w 2229312"/>
                  <a:gd name="connsiteY6" fmla="*/ 671631 h 672306"/>
                  <a:gd name="connsiteX7" fmla="*/ 1525208 w 2229312"/>
                  <a:gd name="connsiteY7" fmla="*/ 326407 h 672306"/>
                  <a:gd name="connsiteX8" fmla="*/ 283590 w 2229312"/>
                  <a:gd name="connsiteY8" fmla="*/ 332085 h 672306"/>
                  <a:gd name="connsiteX0" fmla="*/ 285750 w 2229312"/>
                  <a:gd name="connsiteY0" fmla="*/ 333829 h 672566"/>
                  <a:gd name="connsiteX1" fmla="*/ 79375 w 2229312"/>
                  <a:gd name="connsiteY1" fmla="*/ 286360 h 672566"/>
                  <a:gd name="connsiteX2" fmla="*/ 0 w 2229312"/>
                  <a:gd name="connsiteY2" fmla="*/ 202700 h 672566"/>
                  <a:gd name="connsiteX3" fmla="*/ 468313 w 2229312"/>
                  <a:gd name="connsiteY3" fmla="*/ 15442 h 672566"/>
                  <a:gd name="connsiteX4" fmla="*/ 1281113 w 2229312"/>
                  <a:gd name="connsiteY4" fmla="*/ 34647 h 672566"/>
                  <a:gd name="connsiteX5" fmla="*/ 1870786 w 2229312"/>
                  <a:gd name="connsiteY5" fmla="*/ 224978 h 672566"/>
                  <a:gd name="connsiteX6" fmla="*/ 2220891 w 2229312"/>
                  <a:gd name="connsiteY6" fmla="*/ 671631 h 672566"/>
                  <a:gd name="connsiteX7" fmla="*/ 1525208 w 2229312"/>
                  <a:gd name="connsiteY7" fmla="*/ 326407 h 672566"/>
                  <a:gd name="connsiteX8" fmla="*/ 283590 w 2229312"/>
                  <a:gd name="connsiteY8" fmla="*/ 332085 h 672566"/>
                  <a:gd name="connsiteX0" fmla="*/ 285750 w 2229312"/>
                  <a:gd name="connsiteY0" fmla="*/ 335804 h 673947"/>
                  <a:gd name="connsiteX1" fmla="*/ 79375 w 2229312"/>
                  <a:gd name="connsiteY1" fmla="*/ 288335 h 673947"/>
                  <a:gd name="connsiteX2" fmla="*/ 0 w 2229312"/>
                  <a:gd name="connsiteY2" fmla="*/ 204675 h 673947"/>
                  <a:gd name="connsiteX3" fmla="*/ 468313 w 2229312"/>
                  <a:gd name="connsiteY3" fmla="*/ 17417 h 673947"/>
                  <a:gd name="connsiteX4" fmla="*/ 1281113 w 2229312"/>
                  <a:gd name="connsiteY4" fmla="*/ 36622 h 673947"/>
                  <a:gd name="connsiteX5" fmla="*/ 1870786 w 2229312"/>
                  <a:gd name="connsiteY5" fmla="*/ 268718 h 673947"/>
                  <a:gd name="connsiteX6" fmla="*/ 2220891 w 2229312"/>
                  <a:gd name="connsiteY6" fmla="*/ 673606 h 673947"/>
                  <a:gd name="connsiteX7" fmla="*/ 1525208 w 2229312"/>
                  <a:gd name="connsiteY7" fmla="*/ 328382 h 673947"/>
                  <a:gd name="connsiteX8" fmla="*/ 283590 w 2229312"/>
                  <a:gd name="connsiteY8" fmla="*/ 334060 h 673947"/>
                  <a:gd name="connsiteX0" fmla="*/ 285750 w 2229312"/>
                  <a:gd name="connsiteY0" fmla="*/ 335804 h 673947"/>
                  <a:gd name="connsiteX1" fmla="*/ 79375 w 2229312"/>
                  <a:gd name="connsiteY1" fmla="*/ 288335 h 673947"/>
                  <a:gd name="connsiteX2" fmla="*/ 0 w 2229312"/>
                  <a:gd name="connsiteY2" fmla="*/ 204675 h 673947"/>
                  <a:gd name="connsiteX3" fmla="*/ 468313 w 2229312"/>
                  <a:gd name="connsiteY3" fmla="*/ 17417 h 673947"/>
                  <a:gd name="connsiteX4" fmla="*/ 1281113 w 2229312"/>
                  <a:gd name="connsiteY4" fmla="*/ 36622 h 673947"/>
                  <a:gd name="connsiteX5" fmla="*/ 1870786 w 2229312"/>
                  <a:gd name="connsiteY5" fmla="*/ 268718 h 673947"/>
                  <a:gd name="connsiteX6" fmla="*/ 2220891 w 2229312"/>
                  <a:gd name="connsiteY6" fmla="*/ 673606 h 673947"/>
                  <a:gd name="connsiteX7" fmla="*/ 1525208 w 2229312"/>
                  <a:gd name="connsiteY7" fmla="*/ 328382 h 673947"/>
                  <a:gd name="connsiteX8" fmla="*/ 283590 w 2229312"/>
                  <a:gd name="connsiteY8" fmla="*/ 334060 h 673947"/>
                  <a:gd name="connsiteX0" fmla="*/ 285750 w 2249322"/>
                  <a:gd name="connsiteY0" fmla="*/ 335804 h 675782"/>
                  <a:gd name="connsiteX1" fmla="*/ 79375 w 2249322"/>
                  <a:gd name="connsiteY1" fmla="*/ 288335 h 675782"/>
                  <a:gd name="connsiteX2" fmla="*/ 0 w 2249322"/>
                  <a:gd name="connsiteY2" fmla="*/ 204675 h 675782"/>
                  <a:gd name="connsiteX3" fmla="*/ 468313 w 2249322"/>
                  <a:gd name="connsiteY3" fmla="*/ 17417 h 675782"/>
                  <a:gd name="connsiteX4" fmla="*/ 1281113 w 2249322"/>
                  <a:gd name="connsiteY4" fmla="*/ 36622 h 675782"/>
                  <a:gd name="connsiteX5" fmla="*/ 1870786 w 2249322"/>
                  <a:gd name="connsiteY5" fmla="*/ 268718 h 675782"/>
                  <a:gd name="connsiteX6" fmla="*/ 2091154 w 2249322"/>
                  <a:gd name="connsiteY6" fmla="*/ 465611 h 675782"/>
                  <a:gd name="connsiteX7" fmla="*/ 2220891 w 2249322"/>
                  <a:gd name="connsiteY7" fmla="*/ 673606 h 675782"/>
                  <a:gd name="connsiteX8" fmla="*/ 1525208 w 2249322"/>
                  <a:gd name="connsiteY8" fmla="*/ 328382 h 675782"/>
                  <a:gd name="connsiteX9" fmla="*/ 283590 w 2249322"/>
                  <a:gd name="connsiteY9" fmla="*/ 334060 h 675782"/>
                  <a:gd name="connsiteX0" fmla="*/ 285750 w 2249322"/>
                  <a:gd name="connsiteY0" fmla="*/ 335804 h 675782"/>
                  <a:gd name="connsiteX1" fmla="*/ 79375 w 2249322"/>
                  <a:gd name="connsiteY1" fmla="*/ 288335 h 675782"/>
                  <a:gd name="connsiteX2" fmla="*/ 0 w 2249322"/>
                  <a:gd name="connsiteY2" fmla="*/ 204675 h 675782"/>
                  <a:gd name="connsiteX3" fmla="*/ 468313 w 2249322"/>
                  <a:gd name="connsiteY3" fmla="*/ 17417 h 675782"/>
                  <a:gd name="connsiteX4" fmla="*/ 1281113 w 2249322"/>
                  <a:gd name="connsiteY4" fmla="*/ 36622 h 675782"/>
                  <a:gd name="connsiteX5" fmla="*/ 1870786 w 2249322"/>
                  <a:gd name="connsiteY5" fmla="*/ 268718 h 675782"/>
                  <a:gd name="connsiteX6" fmla="*/ 2091154 w 2249322"/>
                  <a:gd name="connsiteY6" fmla="*/ 465611 h 675782"/>
                  <a:gd name="connsiteX7" fmla="*/ 2220891 w 2249322"/>
                  <a:gd name="connsiteY7" fmla="*/ 673606 h 675782"/>
                  <a:gd name="connsiteX8" fmla="*/ 1525208 w 2249322"/>
                  <a:gd name="connsiteY8" fmla="*/ 328382 h 675782"/>
                  <a:gd name="connsiteX9" fmla="*/ 283590 w 2249322"/>
                  <a:gd name="connsiteY9" fmla="*/ 334060 h 675782"/>
                  <a:gd name="connsiteX0" fmla="*/ 285750 w 2249322"/>
                  <a:gd name="connsiteY0" fmla="*/ 335804 h 675782"/>
                  <a:gd name="connsiteX1" fmla="*/ 79375 w 2249322"/>
                  <a:gd name="connsiteY1" fmla="*/ 288335 h 675782"/>
                  <a:gd name="connsiteX2" fmla="*/ 0 w 2249322"/>
                  <a:gd name="connsiteY2" fmla="*/ 204675 h 675782"/>
                  <a:gd name="connsiteX3" fmla="*/ 468313 w 2249322"/>
                  <a:gd name="connsiteY3" fmla="*/ 17417 h 675782"/>
                  <a:gd name="connsiteX4" fmla="*/ 1281113 w 2249322"/>
                  <a:gd name="connsiteY4" fmla="*/ 36622 h 675782"/>
                  <a:gd name="connsiteX5" fmla="*/ 1870786 w 2249322"/>
                  <a:gd name="connsiteY5" fmla="*/ 268718 h 675782"/>
                  <a:gd name="connsiteX6" fmla="*/ 2091154 w 2249322"/>
                  <a:gd name="connsiteY6" fmla="*/ 465611 h 675782"/>
                  <a:gd name="connsiteX7" fmla="*/ 2220891 w 2249322"/>
                  <a:gd name="connsiteY7" fmla="*/ 673606 h 675782"/>
                  <a:gd name="connsiteX8" fmla="*/ 1525208 w 2249322"/>
                  <a:gd name="connsiteY8" fmla="*/ 328382 h 675782"/>
                  <a:gd name="connsiteX9" fmla="*/ 283590 w 2249322"/>
                  <a:gd name="connsiteY9" fmla="*/ 334060 h 675782"/>
                  <a:gd name="connsiteX0" fmla="*/ 285750 w 2249322"/>
                  <a:gd name="connsiteY0" fmla="*/ 335804 h 675782"/>
                  <a:gd name="connsiteX1" fmla="*/ 79375 w 2249322"/>
                  <a:gd name="connsiteY1" fmla="*/ 288335 h 675782"/>
                  <a:gd name="connsiteX2" fmla="*/ 0 w 2249322"/>
                  <a:gd name="connsiteY2" fmla="*/ 204675 h 675782"/>
                  <a:gd name="connsiteX3" fmla="*/ 468313 w 2249322"/>
                  <a:gd name="connsiteY3" fmla="*/ 17417 h 675782"/>
                  <a:gd name="connsiteX4" fmla="*/ 1281113 w 2249322"/>
                  <a:gd name="connsiteY4" fmla="*/ 36622 h 675782"/>
                  <a:gd name="connsiteX5" fmla="*/ 1870786 w 2249322"/>
                  <a:gd name="connsiteY5" fmla="*/ 268718 h 675782"/>
                  <a:gd name="connsiteX6" fmla="*/ 2091154 w 2249322"/>
                  <a:gd name="connsiteY6" fmla="*/ 465611 h 675782"/>
                  <a:gd name="connsiteX7" fmla="*/ 2220891 w 2249322"/>
                  <a:gd name="connsiteY7" fmla="*/ 673606 h 675782"/>
                  <a:gd name="connsiteX8" fmla="*/ 1525208 w 2249322"/>
                  <a:gd name="connsiteY8" fmla="*/ 328382 h 675782"/>
                  <a:gd name="connsiteX9" fmla="*/ 283590 w 2249322"/>
                  <a:gd name="connsiteY9" fmla="*/ 334060 h 675782"/>
                  <a:gd name="connsiteX0" fmla="*/ 285750 w 2248791"/>
                  <a:gd name="connsiteY0" fmla="*/ 335804 h 675854"/>
                  <a:gd name="connsiteX1" fmla="*/ 79375 w 2248791"/>
                  <a:gd name="connsiteY1" fmla="*/ 288335 h 675854"/>
                  <a:gd name="connsiteX2" fmla="*/ 0 w 2248791"/>
                  <a:gd name="connsiteY2" fmla="*/ 204675 h 675854"/>
                  <a:gd name="connsiteX3" fmla="*/ 468313 w 2248791"/>
                  <a:gd name="connsiteY3" fmla="*/ 17417 h 675854"/>
                  <a:gd name="connsiteX4" fmla="*/ 1281113 w 2248791"/>
                  <a:gd name="connsiteY4" fmla="*/ 36622 h 675854"/>
                  <a:gd name="connsiteX5" fmla="*/ 1870786 w 2248791"/>
                  <a:gd name="connsiteY5" fmla="*/ 268718 h 675854"/>
                  <a:gd name="connsiteX6" fmla="*/ 2091154 w 2248791"/>
                  <a:gd name="connsiteY6" fmla="*/ 465611 h 675854"/>
                  <a:gd name="connsiteX7" fmla="*/ 2220891 w 2248791"/>
                  <a:gd name="connsiteY7" fmla="*/ 673606 h 675854"/>
                  <a:gd name="connsiteX8" fmla="*/ 1525208 w 2248791"/>
                  <a:gd name="connsiteY8" fmla="*/ 328382 h 675854"/>
                  <a:gd name="connsiteX9" fmla="*/ 283590 w 2248791"/>
                  <a:gd name="connsiteY9" fmla="*/ 334060 h 675854"/>
                  <a:gd name="connsiteX0" fmla="*/ 285750 w 2248791"/>
                  <a:gd name="connsiteY0" fmla="*/ 333052 h 673102"/>
                  <a:gd name="connsiteX1" fmla="*/ 79375 w 2248791"/>
                  <a:gd name="connsiteY1" fmla="*/ 285583 h 673102"/>
                  <a:gd name="connsiteX2" fmla="*/ 0 w 2248791"/>
                  <a:gd name="connsiteY2" fmla="*/ 201923 h 673102"/>
                  <a:gd name="connsiteX3" fmla="*/ 468313 w 2248791"/>
                  <a:gd name="connsiteY3" fmla="*/ 14665 h 673102"/>
                  <a:gd name="connsiteX4" fmla="*/ 1281113 w 2248791"/>
                  <a:gd name="connsiteY4" fmla="*/ 33870 h 673102"/>
                  <a:gd name="connsiteX5" fmla="*/ 1760602 w 2248791"/>
                  <a:gd name="connsiteY5" fmla="*/ 206302 h 673102"/>
                  <a:gd name="connsiteX6" fmla="*/ 2091154 w 2248791"/>
                  <a:gd name="connsiteY6" fmla="*/ 462859 h 673102"/>
                  <a:gd name="connsiteX7" fmla="*/ 2220891 w 2248791"/>
                  <a:gd name="connsiteY7" fmla="*/ 670854 h 673102"/>
                  <a:gd name="connsiteX8" fmla="*/ 1525208 w 2248791"/>
                  <a:gd name="connsiteY8" fmla="*/ 325630 h 673102"/>
                  <a:gd name="connsiteX9" fmla="*/ 283590 w 2248791"/>
                  <a:gd name="connsiteY9" fmla="*/ 331308 h 673102"/>
                  <a:gd name="connsiteX0" fmla="*/ 285750 w 2166990"/>
                  <a:gd name="connsiteY0" fmla="*/ 333052 h 827174"/>
                  <a:gd name="connsiteX1" fmla="*/ 79375 w 2166990"/>
                  <a:gd name="connsiteY1" fmla="*/ 285583 h 827174"/>
                  <a:gd name="connsiteX2" fmla="*/ 0 w 2166990"/>
                  <a:gd name="connsiteY2" fmla="*/ 201923 h 827174"/>
                  <a:gd name="connsiteX3" fmla="*/ 468313 w 2166990"/>
                  <a:gd name="connsiteY3" fmla="*/ 14665 h 827174"/>
                  <a:gd name="connsiteX4" fmla="*/ 1281113 w 2166990"/>
                  <a:gd name="connsiteY4" fmla="*/ 33870 h 827174"/>
                  <a:gd name="connsiteX5" fmla="*/ 1760602 w 2166990"/>
                  <a:gd name="connsiteY5" fmla="*/ 206302 h 827174"/>
                  <a:gd name="connsiteX6" fmla="*/ 2091154 w 2166990"/>
                  <a:gd name="connsiteY6" fmla="*/ 462859 h 827174"/>
                  <a:gd name="connsiteX7" fmla="*/ 2120724 w 2166990"/>
                  <a:gd name="connsiteY7" fmla="*/ 825981 h 827174"/>
                  <a:gd name="connsiteX8" fmla="*/ 1525208 w 2166990"/>
                  <a:gd name="connsiteY8" fmla="*/ 325630 h 827174"/>
                  <a:gd name="connsiteX9" fmla="*/ 283590 w 2166990"/>
                  <a:gd name="connsiteY9" fmla="*/ 331308 h 827174"/>
                  <a:gd name="connsiteX0" fmla="*/ 285750 w 2166990"/>
                  <a:gd name="connsiteY0" fmla="*/ 333052 h 827174"/>
                  <a:gd name="connsiteX1" fmla="*/ 79375 w 2166990"/>
                  <a:gd name="connsiteY1" fmla="*/ 285583 h 827174"/>
                  <a:gd name="connsiteX2" fmla="*/ 0 w 2166990"/>
                  <a:gd name="connsiteY2" fmla="*/ 201923 h 827174"/>
                  <a:gd name="connsiteX3" fmla="*/ 468313 w 2166990"/>
                  <a:gd name="connsiteY3" fmla="*/ 14665 h 827174"/>
                  <a:gd name="connsiteX4" fmla="*/ 1281113 w 2166990"/>
                  <a:gd name="connsiteY4" fmla="*/ 33870 h 827174"/>
                  <a:gd name="connsiteX5" fmla="*/ 1760602 w 2166990"/>
                  <a:gd name="connsiteY5" fmla="*/ 206302 h 827174"/>
                  <a:gd name="connsiteX6" fmla="*/ 2091154 w 2166990"/>
                  <a:gd name="connsiteY6" fmla="*/ 462859 h 827174"/>
                  <a:gd name="connsiteX7" fmla="*/ 2120724 w 2166990"/>
                  <a:gd name="connsiteY7" fmla="*/ 825981 h 827174"/>
                  <a:gd name="connsiteX8" fmla="*/ 1525208 w 2166990"/>
                  <a:gd name="connsiteY8" fmla="*/ 325630 h 827174"/>
                  <a:gd name="connsiteX9" fmla="*/ 283590 w 2166990"/>
                  <a:gd name="connsiteY9" fmla="*/ 331308 h 827174"/>
                  <a:gd name="connsiteX0" fmla="*/ 285750 w 2164772"/>
                  <a:gd name="connsiteY0" fmla="*/ 333052 h 831469"/>
                  <a:gd name="connsiteX1" fmla="*/ 79375 w 2164772"/>
                  <a:gd name="connsiteY1" fmla="*/ 285583 h 831469"/>
                  <a:gd name="connsiteX2" fmla="*/ 0 w 2164772"/>
                  <a:gd name="connsiteY2" fmla="*/ 201923 h 831469"/>
                  <a:gd name="connsiteX3" fmla="*/ 468313 w 2164772"/>
                  <a:gd name="connsiteY3" fmla="*/ 14665 h 831469"/>
                  <a:gd name="connsiteX4" fmla="*/ 1281113 w 2164772"/>
                  <a:gd name="connsiteY4" fmla="*/ 33870 h 831469"/>
                  <a:gd name="connsiteX5" fmla="*/ 1760602 w 2164772"/>
                  <a:gd name="connsiteY5" fmla="*/ 206302 h 831469"/>
                  <a:gd name="connsiteX6" fmla="*/ 2091154 w 2164772"/>
                  <a:gd name="connsiteY6" fmla="*/ 462859 h 831469"/>
                  <a:gd name="connsiteX7" fmla="*/ 2120724 w 2164772"/>
                  <a:gd name="connsiteY7" fmla="*/ 825981 h 831469"/>
                  <a:gd name="connsiteX8" fmla="*/ 1525208 w 2164772"/>
                  <a:gd name="connsiteY8" fmla="*/ 325630 h 831469"/>
                  <a:gd name="connsiteX9" fmla="*/ 283590 w 2164772"/>
                  <a:gd name="connsiteY9" fmla="*/ 331308 h 831469"/>
                  <a:gd name="connsiteX0" fmla="*/ 285750 w 2140488"/>
                  <a:gd name="connsiteY0" fmla="*/ 333052 h 827821"/>
                  <a:gd name="connsiteX1" fmla="*/ 79375 w 2140488"/>
                  <a:gd name="connsiteY1" fmla="*/ 285583 h 827821"/>
                  <a:gd name="connsiteX2" fmla="*/ 0 w 2140488"/>
                  <a:gd name="connsiteY2" fmla="*/ 201923 h 827821"/>
                  <a:gd name="connsiteX3" fmla="*/ 468313 w 2140488"/>
                  <a:gd name="connsiteY3" fmla="*/ 14665 h 827821"/>
                  <a:gd name="connsiteX4" fmla="*/ 1281113 w 2140488"/>
                  <a:gd name="connsiteY4" fmla="*/ 33870 h 827821"/>
                  <a:gd name="connsiteX5" fmla="*/ 1760602 w 2140488"/>
                  <a:gd name="connsiteY5" fmla="*/ 206302 h 827821"/>
                  <a:gd name="connsiteX6" fmla="*/ 2091154 w 2140488"/>
                  <a:gd name="connsiteY6" fmla="*/ 462859 h 827821"/>
                  <a:gd name="connsiteX7" fmla="*/ 2120724 w 2140488"/>
                  <a:gd name="connsiteY7" fmla="*/ 825981 h 827821"/>
                  <a:gd name="connsiteX8" fmla="*/ 1525208 w 2140488"/>
                  <a:gd name="connsiteY8" fmla="*/ 325630 h 827821"/>
                  <a:gd name="connsiteX9" fmla="*/ 283590 w 2140488"/>
                  <a:gd name="connsiteY9" fmla="*/ 331308 h 827821"/>
                  <a:gd name="connsiteX0" fmla="*/ 285750 w 2140610"/>
                  <a:gd name="connsiteY0" fmla="*/ 333052 h 827059"/>
                  <a:gd name="connsiteX1" fmla="*/ 79375 w 2140610"/>
                  <a:gd name="connsiteY1" fmla="*/ 285583 h 827059"/>
                  <a:gd name="connsiteX2" fmla="*/ 0 w 2140610"/>
                  <a:gd name="connsiteY2" fmla="*/ 201923 h 827059"/>
                  <a:gd name="connsiteX3" fmla="*/ 468313 w 2140610"/>
                  <a:gd name="connsiteY3" fmla="*/ 14665 h 827059"/>
                  <a:gd name="connsiteX4" fmla="*/ 1281113 w 2140610"/>
                  <a:gd name="connsiteY4" fmla="*/ 33870 h 827059"/>
                  <a:gd name="connsiteX5" fmla="*/ 1760602 w 2140610"/>
                  <a:gd name="connsiteY5" fmla="*/ 206302 h 827059"/>
                  <a:gd name="connsiteX6" fmla="*/ 1980970 w 2140610"/>
                  <a:gd name="connsiteY6" fmla="*/ 456892 h 827059"/>
                  <a:gd name="connsiteX7" fmla="*/ 2120724 w 2140610"/>
                  <a:gd name="connsiteY7" fmla="*/ 825981 h 827059"/>
                  <a:gd name="connsiteX8" fmla="*/ 1525208 w 2140610"/>
                  <a:gd name="connsiteY8" fmla="*/ 325630 h 827059"/>
                  <a:gd name="connsiteX9" fmla="*/ 283590 w 2140610"/>
                  <a:gd name="connsiteY9" fmla="*/ 331308 h 827059"/>
                  <a:gd name="connsiteX0" fmla="*/ 285750 w 2138785"/>
                  <a:gd name="connsiteY0" fmla="*/ 333052 h 830181"/>
                  <a:gd name="connsiteX1" fmla="*/ 79375 w 2138785"/>
                  <a:gd name="connsiteY1" fmla="*/ 285583 h 830181"/>
                  <a:gd name="connsiteX2" fmla="*/ 0 w 2138785"/>
                  <a:gd name="connsiteY2" fmla="*/ 201923 h 830181"/>
                  <a:gd name="connsiteX3" fmla="*/ 468313 w 2138785"/>
                  <a:gd name="connsiteY3" fmla="*/ 14665 h 830181"/>
                  <a:gd name="connsiteX4" fmla="*/ 1281113 w 2138785"/>
                  <a:gd name="connsiteY4" fmla="*/ 33870 h 830181"/>
                  <a:gd name="connsiteX5" fmla="*/ 1760602 w 2138785"/>
                  <a:gd name="connsiteY5" fmla="*/ 206302 h 830181"/>
                  <a:gd name="connsiteX6" fmla="*/ 1980970 w 2138785"/>
                  <a:gd name="connsiteY6" fmla="*/ 456892 h 830181"/>
                  <a:gd name="connsiteX7" fmla="*/ 2120724 w 2138785"/>
                  <a:gd name="connsiteY7" fmla="*/ 825981 h 830181"/>
                  <a:gd name="connsiteX8" fmla="*/ 1525208 w 2138785"/>
                  <a:gd name="connsiteY8" fmla="*/ 325630 h 830181"/>
                  <a:gd name="connsiteX9" fmla="*/ 283590 w 2138785"/>
                  <a:gd name="connsiteY9" fmla="*/ 331308 h 830181"/>
                  <a:gd name="connsiteX0" fmla="*/ 285750 w 2138785"/>
                  <a:gd name="connsiteY0" fmla="*/ 333052 h 830181"/>
                  <a:gd name="connsiteX1" fmla="*/ 79375 w 2138785"/>
                  <a:gd name="connsiteY1" fmla="*/ 285583 h 830181"/>
                  <a:gd name="connsiteX2" fmla="*/ 0 w 2138785"/>
                  <a:gd name="connsiteY2" fmla="*/ 201923 h 830181"/>
                  <a:gd name="connsiteX3" fmla="*/ 468313 w 2138785"/>
                  <a:gd name="connsiteY3" fmla="*/ 14665 h 830181"/>
                  <a:gd name="connsiteX4" fmla="*/ 1281113 w 2138785"/>
                  <a:gd name="connsiteY4" fmla="*/ 33870 h 830181"/>
                  <a:gd name="connsiteX5" fmla="*/ 1760602 w 2138785"/>
                  <a:gd name="connsiteY5" fmla="*/ 206302 h 830181"/>
                  <a:gd name="connsiteX6" fmla="*/ 1980970 w 2138785"/>
                  <a:gd name="connsiteY6" fmla="*/ 456892 h 830181"/>
                  <a:gd name="connsiteX7" fmla="*/ 2120724 w 2138785"/>
                  <a:gd name="connsiteY7" fmla="*/ 825981 h 830181"/>
                  <a:gd name="connsiteX8" fmla="*/ 1525208 w 2138785"/>
                  <a:gd name="connsiteY8" fmla="*/ 325630 h 830181"/>
                  <a:gd name="connsiteX9" fmla="*/ 283590 w 2138785"/>
                  <a:gd name="connsiteY9" fmla="*/ 331308 h 830181"/>
                  <a:gd name="connsiteX0" fmla="*/ 285750 w 2138785"/>
                  <a:gd name="connsiteY0" fmla="*/ 333052 h 830181"/>
                  <a:gd name="connsiteX1" fmla="*/ 79375 w 2138785"/>
                  <a:gd name="connsiteY1" fmla="*/ 285583 h 830181"/>
                  <a:gd name="connsiteX2" fmla="*/ 0 w 2138785"/>
                  <a:gd name="connsiteY2" fmla="*/ 201923 h 830181"/>
                  <a:gd name="connsiteX3" fmla="*/ 468313 w 2138785"/>
                  <a:gd name="connsiteY3" fmla="*/ 14665 h 830181"/>
                  <a:gd name="connsiteX4" fmla="*/ 1281113 w 2138785"/>
                  <a:gd name="connsiteY4" fmla="*/ 33870 h 830181"/>
                  <a:gd name="connsiteX5" fmla="*/ 1760602 w 2138785"/>
                  <a:gd name="connsiteY5" fmla="*/ 206302 h 830181"/>
                  <a:gd name="connsiteX6" fmla="*/ 1980970 w 2138785"/>
                  <a:gd name="connsiteY6" fmla="*/ 456892 h 830181"/>
                  <a:gd name="connsiteX7" fmla="*/ 2120724 w 2138785"/>
                  <a:gd name="connsiteY7" fmla="*/ 825981 h 830181"/>
                  <a:gd name="connsiteX8" fmla="*/ 1525208 w 2138785"/>
                  <a:gd name="connsiteY8" fmla="*/ 325630 h 830181"/>
                  <a:gd name="connsiteX9" fmla="*/ 283590 w 2138785"/>
                  <a:gd name="connsiteY9" fmla="*/ 331308 h 830181"/>
                  <a:gd name="connsiteX0" fmla="*/ 285750 w 2138785"/>
                  <a:gd name="connsiteY0" fmla="*/ 333052 h 830181"/>
                  <a:gd name="connsiteX1" fmla="*/ 79375 w 2138785"/>
                  <a:gd name="connsiteY1" fmla="*/ 285583 h 830181"/>
                  <a:gd name="connsiteX2" fmla="*/ 0 w 2138785"/>
                  <a:gd name="connsiteY2" fmla="*/ 201923 h 830181"/>
                  <a:gd name="connsiteX3" fmla="*/ 468313 w 2138785"/>
                  <a:gd name="connsiteY3" fmla="*/ 14665 h 830181"/>
                  <a:gd name="connsiteX4" fmla="*/ 1281113 w 2138785"/>
                  <a:gd name="connsiteY4" fmla="*/ 33870 h 830181"/>
                  <a:gd name="connsiteX5" fmla="*/ 1750586 w 2138785"/>
                  <a:gd name="connsiteY5" fmla="*/ 206302 h 830181"/>
                  <a:gd name="connsiteX6" fmla="*/ 1980970 w 2138785"/>
                  <a:gd name="connsiteY6" fmla="*/ 456892 h 830181"/>
                  <a:gd name="connsiteX7" fmla="*/ 2120724 w 2138785"/>
                  <a:gd name="connsiteY7" fmla="*/ 825981 h 830181"/>
                  <a:gd name="connsiteX8" fmla="*/ 1525208 w 2138785"/>
                  <a:gd name="connsiteY8" fmla="*/ 325630 h 830181"/>
                  <a:gd name="connsiteX9" fmla="*/ 283590 w 2138785"/>
                  <a:gd name="connsiteY9" fmla="*/ 331308 h 830181"/>
                  <a:gd name="connsiteX0" fmla="*/ 285750 w 2137810"/>
                  <a:gd name="connsiteY0" fmla="*/ 333052 h 827059"/>
                  <a:gd name="connsiteX1" fmla="*/ 79375 w 2137810"/>
                  <a:gd name="connsiteY1" fmla="*/ 285583 h 827059"/>
                  <a:gd name="connsiteX2" fmla="*/ 0 w 2137810"/>
                  <a:gd name="connsiteY2" fmla="*/ 201923 h 827059"/>
                  <a:gd name="connsiteX3" fmla="*/ 468313 w 2137810"/>
                  <a:gd name="connsiteY3" fmla="*/ 14665 h 827059"/>
                  <a:gd name="connsiteX4" fmla="*/ 1281113 w 2137810"/>
                  <a:gd name="connsiteY4" fmla="*/ 33870 h 827059"/>
                  <a:gd name="connsiteX5" fmla="*/ 1750586 w 2137810"/>
                  <a:gd name="connsiteY5" fmla="*/ 206302 h 827059"/>
                  <a:gd name="connsiteX6" fmla="*/ 1960936 w 2137810"/>
                  <a:gd name="connsiteY6" fmla="*/ 456892 h 827059"/>
                  <a:gd name="connsiteX7" fmla="*/ 2120724 w 2137810"/>
                  <a:gd name="connsiteY7" fmla="*/ 825981 h 827059"/>
                  <a:gd name="connsiteX8" fmla="*/ 1525208 w 2137810"/>
                  <a:gd name="connsiteY8" fmla="*/ 325630 h 827059"/>
                  <a:gd name="connsiteX9" fmla="*/ 283590 w 2137810"/>
                  <a:gd name="connsiteY9" fmla="*/ 331308 h 827059"/>
                  <a:gd name="connsiteX0" fmla="*/ 285750 w 2143131"/>
                  <a:gd name="connsiteY0" fmla="*/ 333052 h 834753"/>
                  <a:gd name="connsiteX1" fmla="*/ 79375 w 2143131"/>
                  <a:gd name="connsiteY1" fmla="*/ 285583 h 834753"/>
                  <a:gd name="connsiteX2" fmla="*/ 0 w 2143131"/>
                  <a:gd name="connsiteY2" fmla="*/ 201923 h 834753"/>
                  <a:gd name="connsiteX3" fmla="*/ 468313 w 2143131"/>
                  <a:gd name="connsiteY3" fmla="*/ 14665 h 834753"/>
                  <a:gd name="connsiteX4" fmla="*/ 1281113 w 2143131"/>
                  <a:gd name="connsiteY4" fmla="*/ 33870 h 834753"/>
                  <a:gd name="connsiteX5" fmla="*/ 1750586 w 2143131"/>
                  <a:gd name="connsiteY5" fmla="*/ 206302 h 834753"/>
                  <a:gd name="connsiteX6" fmla="*/ 1960936 w 2143131"/>
                  <a:gd name="connsiteY6" fmla="*/ 456892 h 834753"/>
                  <a:gd name="connsiteX7" fmla="*/ 2120724 w 2143131"/>
                  <a:gd name="connsiteY7" fmla="*/ 825981 h 834753"/>
                  <a:gd name="connsiteX8" fmla="*/ 1525208 w 2143131"/>
                  <a:gd name="connsiteY8" fmla="*/ 325630 h 834753"/>
                  <a:gd name="connsiteX9" fmla="*/ 283590 w 2143131"/>
                  <a:gd name="connsiteY9" fmla="*/ 331308 h 834753"/>
                  <a:gd name="connsiteX0" fmla="*/ 285750 w 2143131"/>
                  <a:gd name="connsiteY0" fmla="*/ 333052 h 834753"/>
                  <a:gd name="connsiteX1" fmla="*/ 79375 w 2143131"/>
                  <a:gd name="connsiteY1" fmla="*/ 285583 h 834753"/>
                  <a:gd name="connsiteX2" fmla="*/ 0 w 2143131"/>
                  <a:gd name="connsiteY2" fmla="*/ 201923 h 834753"/>
                  <a:gd name="connsiteX3" fmla="*/ 468313 w 2143131"/>
                  <a:gd name="connsiteY3" fmla="*/ 14665 h 834753"/>
                  <a:gd name="connsiteX4" fmla="*/ 1281113 w 2143131"/>
                  <a:gd name="connsiteY4" fmla="*/ 33870 h 834753"/>
                  <a:gd name="connsiteX5" fmla="*/ 1750586 w 2143131"/>
                  <a:gd name="connsiteY5" fmla="*/ 206302 h 834753"/>
                  <a:gd name="connsiteX6" fmla="*/ 1960936 w 2143131"/>
                  <a:gd name="connsiteY6" fmla="*/ 456892 h 834753"/>
                  <a:gd name="connsiteX7" fmla="*/ 2120724 w 2143131"/>
                  <a:gd name="connsiteY7" fmla="*/ 825981 h 834753"/>
                  <a:gd name="connsiteX8" fmla="*/ 1525208 w 2143131"/>
                  <a:gd name="connsiteY8" fmla="*/ 325630 h 834753"/>
                  <a:gd name="connsiteX9" fmla="*/ 283590 w 2143131"/>
                  <a:gd name="connsiteY9" fmla="*/ 331308 h 834753"/>
                  <a:gd name="connsiteX0" fmla="*/ 285750 w 2135962"/>
                  <a:gd name="connsiteY0" fmla="*/ 333052 h 827297"/>
                  <a:gd name="connsiteX1" fmla="*/ 79375 w 2135962"/>
                  <a:gd name="connsiteY1" fmla="*/ 285583 h 827297"/>
                  <a:gd name="connsiteX2" fmla="*/ 0 w 2135962"/>
                  <a:gd name="connsiteY2" fmla="*/ 201923 h 827297"/>
                  <a:gd name="connsiteX3" fmla="*/ 468313 w 2135962"/>
                  <a:gd name="connsiteY3" fmla="*/ 14665 h 827297"/>
                  <a:gd name="connsiteX4" fmla="*/ 1281113 w 2135962"/>
                  <a:gd name="connsiteY4" fmla="*/ 33870 h 827297"/>
                  <a:gd name="connsiteX5" fmla="*/ 1750586 w 2135962"/>
                  <a:gd name="connsiteY5" fmla="*/ 206302 h 827297"/>
                  <a:gd name="connsiteX6" fmla="*/ 1945911 w 2135962"/>
                  <a:gd name="connsiteY6" fmla="*/ 468825 h 827297"/>
                  <a:gd name="connsiteX7" fmla="*/ 2120724 w 2135962"/>
                  <a:gd name="connsiteY7" fmla="*/ 825981 h 827297"/>
                  <a:gd name="connsiteX8" fmla="*/ 1525208 w 2135962"/>
                  <a:gd name="connsiteY8" fmla="*/ 325630 h 827297"/>
                  <a:gd name="connsiteX9" fmla="*/ 283590 w 2135962"/>
                  <a:gd name="connsiteY9" fmla="*/ 331308 h 827297"/>
                  <a:gd name="connsiteX0" fmla="*/ 285750 w 2135962"/>
                  <a:gd name="connsiteY0" fmla="*/ 333052 h 827297"/>
                  <a:gd name="connsiteX1" fmla="*/ 79375 w 2135962"/>
                  <a:gd name="connsiteY1" fmla="*/ 285583 h 827297"/>
                  <a:gd name="connsiteX2" fmla="*/ 0 w 2135962"/>
                  <a:gd name="connsiteY2" fmla="*/ 201923 h 827297"/>
                  <a:gd name="connsiteX3" fmla="*/ 468313 w 2135962"/>
                  <a:gd name="connsiteY3" fmla="*/ 14665 h 827297"/>
                  <a:gd name="connsiteX4" fmla="*/ 1281113 w 2135962"/>
                  <a:gd name="connsiteY4" fmla="*/ 33870 h 827297"/>
                  <a:gd name="connsiteX5" fmla="*/ 1750586 w 2135962"/>
                  <a:gd name="connsiteY5" fmla="*/ 206302 h 827297"/>
                  <a:gd name="connsiteX6" fmla="*/ 1945911 w 2135962"/>
                  <a:gd name="connsiteY6" fmla="*/ 468825 h 827297"/>
                  <a:gd name="connsiteX7" fmla="*/ 2120724 w 2135962"/>
                  <a:gd name="connsiteY7" fmla="*/ 825981 h 827297"/>
                  <a:gd name="connsiteX8" fmla="*/ 1525208 w 2135962"/>
                  <a:gd name="connsiteY8" fmla="*/ 325630 h 827297"/>
                  <a:gd name="connsiteX9" fmla="*/ 283590 w 2135962"/>
                  <a:gd name="connsiteY9" fmla="*/ 331308 h 827297"/>
                  <a:gd name="connsiteX0" fmla="*/ 285750 w 2135962"/>
                  <a:gd name="connsiteY0" fmla="*/ 333052 h 827297"/>
                  <a:gd name="connsiteX1" fmla="*/ 79375 w 2135962"/>
                  <a:gd name="connsiteY1" fmla="*/ 285583 h 827297"/>
                  <a:gd name="connsiteX2" fmla="*/ 0 w 2135962"/>
                  <a:gd name="connsiteY2" fmla="*/ 201923 h 827297"/>
                  <a:gd name="connsiteX3" fmla="*/ 468313 w 2135962"/>
                  <a:gd name="connsiteY3" fmla="*/ 14665 h 827297"/>
                  <a:gd name="connsiteX4" fmla="*/ 1281113 w 2135962"/>
                  <a:gd name="connsiteY4" fmla="*/ 33870 h 827297"/>
                  <a:gd name="connsiteX5" fmla="*/ 1750586 w 2135962"/>
                  <a:gd name="connsiteY5" fmla="*/ 206302 h 827297"/>
                  <a:gd name="connsiteX6" fmla="*/ 1945911 w 2135962"/>
                  <a:gd name="connsiteY6" fmla="*/ 468825 h 827297"/>
                  <a:gd name="connsiteX7" fmla="*/ 2120724 w 2135962"/>
                  <a:gd name="connsiteY7" fmla="*/ 825981 h 827297"/>
                  <a:gd name="connsiteX8" fmla="*/ 1525208 w 2135962"/>
                  <a:gd name="connsiteY8" fmla="*/ 325630 h 827297"/>
                  <a:gd name="connsiteX9" fmla="*/ 283590 w 2135962"/>
                  <a:gd name="connsiteY9" fmla="*/ 331308 h 827297"/>
                  <a:gd name="connsiteX0" fmla="*/ 285750 w 2135962"/>
                  <a:gd name="connsiteY0" fmla="*/ 333052 h 830660"/>
                  <a:gd name="connsiteX1" fmla="*/ 79375 w 2135962"/>
                  <a:gd name="connsiteY1" fmla="*/ 285583 h 830660"/>
                  <a:gd name="connsiteX2" fmla="*/ 0 w 2135962"/>
                  <a:gd name="connsiteY2" fmla="*/ 201923 h 830660"/>
                  <a:gd name="connsiteX3" fmla="*/ 468313 w 2135962"/>
                  <a:gd name="connsiteY3" fmla="*/ 14665 h 830660"/>
                  <a:gd name="connsiteX4" fmla="*/ 1281113 w 2135962"/>
                  <a:gd name="connsiteY4" fmla="*/ 33870 h 830660"/>
                  <a:gd name="connsiteX5" fmla="*/ 1750586 w 2135962"/>
                  <a:gd name="connsiteY5" fmla="*/ 206302 h 830660"/>
                  <a:gd name="connsiteX6" fmla="*/ 1945911 w 2135962"/>
                  <a:gd name="connsiteY6" fmla="*/ 468825 h 830660"/>
                  <a:gd name="connsiteX7" fmla="*/ 2120724 w 2135962"/>
                  <a:gd name="connsiteY7" fmla="*/ 825981 h 830660"/>
                  <a:gd name="connsiteX8" fmla="*/ 1525208 w 2135962"/>
                  <a:gd name="connsiteY8" fmla="*/ 325630 h 830660"/>
                  <a:gd name="connsiteX9" fmla="*/ 283590 w 2135962"/>
                  <a:gd name="connsiteY9" fmla="*/ 331308 h 830660"/>
                  <a:gd name="connsiteX0" fmla="*/ 285750 w 2135962"/>
                  <a:gd name="connsiteY0" fmla="*/ 332559 h 830167"/>
                  <a:gd name="connsiteX1" fmla="*/ 79375 w 2135962"/>
                  <a:gd name="connsiteY1" fmla="*/ 285090 h 830167"/>
                  <a:gd name="connsiteX2" fmla="*/ 0 w 2135962"/>
                  <a:gd name="connsiteY2" fmla="*/ 201430 h 830167"/>
                  <a:gd name="connsiteX3" fmla="*/ 468313 w 2135962"/>
                  <a:gd name="connsiteY3" fmla="*/ 14172 h 830167"/>
                  <a:gd name="connsiteX4" fmla="*/ 1281113 w 2135962"/>
                  <a:gd name="connsiteY4" fmla="*/ 33377 h 830167"/>
                  <a:gd name="connsiteX5" fmla="*/ 1710519 w 2135962"/>
                  <a:gd name="connsiteY5" fmla="*/ 193876 h 830167"/>
                  <a:gd name="connsiteX6" fmla="*/ 1945911 w 2135962"/>
                  <a:gd name="connsiteY6" fmla="*/ 468332 h 830167"/>
                  <a:gd name="connsiteX7" fmla="*/ 2120724 w 2135962"/>
                  <a:gd name="connsiteY7" fmla="*/ 825488 h 830167"/>
                  <a:gd name="connsiteX8" fmla="*/ 1525208 w 2135962"/>
                  <a:gd name="connsiteY8" fmla="*/ 325137 h 830167"/>
                  <a:gd name="connsiteX9" fmla="*/ 283590 w 2135962"/>
                  <a:gd name="connsiteY9" fmla="*/ 330815 h 830167"/>
                  <a:gd name="connsiteX0" fmla="*/ 285750 w 2135962"/>
                  <a:gd name="connsiteY0" fmla="*/ 332559 h 830167"/>
                  <a:gd name="connsiteX1" fmla="*/ 79375 w 2135962"/>
                  <a:gd name="connsiteY1" fmla="*/ 285090 h 830167"/>
                  <a:gd name="connsiteX2" fmla="*/ 0 w 2135962"/>
                  <a:gd name="connsiteY2" fmla="*/ 201430 h 830167"/>
                  <a:gd name="connsiteX3" fmla="*/ 468313 w 2135962"/>
                  <a:gd name="connsiteY3" fmla="*/ 14172 h 830167"/>
                  <a:gd name="connsiteX4" fmla="*/ 1281113 w 2135962"/>
                  <a:gd name="connsiteY4" fmla="*/ 33377 h 830167"/>
                  <a:gd name="connsiteX5" fmla="*/ 1710519 w 2135962"/>
                  <a:gd name="connsiteY5" fmla="*/ 193876 h 830167"/>
                  <a:gd name="connsiteX6" fmla="*/ 1945911 w 2135962"/>
                  <a:gd name="connsiteY6" fmla="*/ 468332 h 830167"/>
                  <a:gd name="connsiteX7" fmla="*/ 2120724 w 2135962"/>
                  <a:gd name="connsiteY7" fmla="*/ 825488 h 830167"/>
                  <a:gd name="connsiteX8" fmla="*/ 1525208 w 2135962"/>
                  <a:gd name="connsiteY8" fmla="*/ 325137 h 830167"/>
                  <a:gd name="connsiteX9" fmla="*/ 283590 w 2135962"/>
                  <a:gd name="connsiteY9" fmla="*/ 330815 h 830167"/>
                  <a:gd name="connsiteX0" fmla="*/ 285750 w 2135962"/>
                  <a:gd name="connsiteY0" fmla="*/ 332559 h 830167"/>
                  <a:gd name="connsiteX1" fmla="*/ 79375 w 2135962"/>
                  <a:gd name="connsiteY1" fmla="*/ 285090 h 830167"/>
                  <a:gd name="connsiteX2" fmla="*/ 0 w 2135962"/>
                  <a:gd name="connsiteY2" fmla="*/ 201430 h 830167"/>
                  <a:gd name="connsiteX3" fmla="*/ 468313 w 2135962"/>
                  <a:gd name="connsiteY3" fmla="*/ 14172 h 830167"/>
                  <a:gd name="connsiteX4" fmla="*/ 1281113 w 2135962"/>
                  <a:gd name="connsiteY4" fmla="*/ 33377 h 830167"/>
                  <a:gd name="connsiteX5" fmla="*/ 1710519 w 2135962"/>
                  <a:gd name="connsiteY5" fmla="*/ 193876 h 830167"/>
                  <a:gd name="connsiteX6" fmla="*/ 1945911 w 2135962"/>
                  <a:gd name="connsiteY6" fmla="*/ 468332 h 830167"/>
                  <a:gd name="connsiteX7" fmla="*/ 2120724 w 2135962"/>
                  <a:gd name="connsiteY7" fmla="*/ 825488 h 830167"/>
                  <a:gd name="connsiteX8" fmla="*/ 1525208 w 2135962"/>
                  <a:gd name="connsiteY8" fmla="*/ 325137 h 830167"/>
                  <a:gd name="connsiteX9" fmla="*/ 283590 w 2135962"/>
                  <a:gd name="connsiteY9" fmla="*/ 330815 h 830167"/>
                  <a:gd name="connsiteX0" fmla="*/ 285750 w 2135962"/>
                  <a:gd name="connsiteY0" fmla="*/ 332559 h 830167"/>
                  <a:gd name="connsiteX1" fmla="*/ 79375 w 2135962"/>
                  <a:gd name="connsiteY1" fmla="*/ 285090 h 830167"/>
                  <a:gd name="connsiteX2" fmla="*/ 0 w 2135962"/>
                  <a:gd name="connsiteY2" fmla="*/ 201430 h 830167"/>
                  <a:gd name="connsiteX3" fmla="*/ 468313 w 2135962"/>
                  <a:gd name="connsiteY3" fmla="*/ 14172 h 830167"/>
                  <a:gd name="connsiteX4" fmla="*/ 1281113 w 2135962"/>
                  <a:gd name="connsiteY4" fmla="*/ 33377 h 830167"/>
                  <a:gd name="connsiteX5" fmla="*/ 1710519 w 2135962"/>
                  <a:gd name="connsiteY5" fmla="*/ 193876 h 830167"/>
                  <a:gd name="connsiteX6" fmla="*/ 1945911 w 2135962"/>
                  <a:gd name="connsiteY6" fmla="*/ 468332 h 830167"/>
                  <a:gd name="connsiteX7" fmla="*/ 2120724 w 2135962"/>
                  <a:gd name="connsiteY7" fmla="*/ 825488 h 830167"/>
                  <a:gd name="connsiteX8" fmla="*/ 1525208 w 2135962"/>
                  <a:gd name="connsiteY8" fmla="*/ 325137 h 830167"/>
                  <a:gd name="connsiteX9" fmla="*/ 283590 w 2135962"/>
                  <a:gd name="connsiteY9" fmla="*/ 330815 h 830167"/>
                  <a:gd name="connsiteX0" fmla="*/ 285750 w 2135846"/>
                  <a:gd name="connsiteY0" fmla="*/ 332559 h 830384"/>
                  <a:gd name="connsiteX1" fmla="*/ 79375 w 2135846"/>
                  <a:gd name="connsiteY1" fmla="*/ 285090 h 830384"/>
                  <a:gd name="connsiteX2" fmla="*/ 0 w 2135846"/>
                  <a:gd name="connsiteY2" fmla="*/ 201430 h 830384"/>
                  <a:gd name="connsiteX3" fmla="*/ 468313 w 2135846"/>
                  <a:gd name="connsiteY3" fmla="*/ 14172 h 830384"/>
                  <a:gd name="connsiteX4" fmla="*/ 1281113 w 2135846"/>
                  <a:gd name="connsiteY4" fmla="*/ 33377 h 830384"/>
                  <a:gd name="connsiteX5" fmla="*/ 1710519 w 2135846"/>
                  <a:gd name="connsiteY5" fmla="*/ 193876 h 830384"/>
                  <a:gd name="connsiteX6" fmla="*/ 1945911 w 2135846"/>
                  <a:gd name="connsiteY6" fmla="*/ 468332 h 830384"/>
                  <a:gd name="connsiteX7" fmla="*/ 2120724 w 2135846"/>
                  <a:gd name="connsiteY7" fmla="*/ 825488 h 830384"/>
                  <a:gd name="connsiteX8" fmla="*/ 1525208 w 2135846"/>
                  <a:gd name="connsiteY8" fmla="*/ 325137 h 830384"/>
                  <a:gd name="connsiteX9" fmla="*/ 283590 w 2135846"/>
                  <a:gd name="connsiteY9" fmla="*/ 330815 h 830384"/>
                  <a:gd name="connsiteX0" fmla="*/ 285750 w 2135168"/>
                  <a:gd name="connsiteY0" fmla="*/ 332559 h 826929"/>
                  <a:gd name="connsiteX1" fmla="*/ 79375 w 2135168"/>
                  <a:gd name="connsiteY1" fmla="*/ 285090 h 826929"/>
                  <a:gd name="connsiteX2" fmla="*/ 0 w 2135168"/>
                  <a:gd name="connsiteY2" fmla="*/ 201430 h 826929"/>
                  <a:gd name="connsiteX3" fmla="*/ 468313 w 2135168"/>
                  <a:gd name="connsiteY3" fmla="*/ 14172 h 826929"/>
                  <a:gd name="connsiteX4" fmla="*/ 1281113 w 2135168"/>
                  <a:gd name="connsiteY4" fmla="*/ 33377 h 826929"/>
                  <a:gd name="connsiteX5" fmla="*/ 1710519 w 2135168"/>
                  <a:gd name="connsiteY5" fmla="*/ 193876 h 826929"/>
                  <a:gd name="connsiteX6" fmla="*/ 1939901 w 2135168"/>
                  <a:gd name="connsiteY6" fmla="*/ 470719 h 826929"/>
                  <a:gd name="connsiteX7" fmla="*/ 2120724 w 2135168"/>
                  <a:gd name="connsiteY7" fmla="*/ 825488 h 826929"/>
                  <a:gd name="connsiteX8" fmla="*/ 1525208 w 2135168"/>
                  <a:gd name="connsiteY8" fmla="*/ 325137 h 826929"/>
                  <a:gd name="connsiteX9" fmla="*/ 283590 w 2135168"/>
                  <a:gd name="connsiteY9" fmla="*/ 330815 h 826929"/>
                  <a:gd name="connsiteX0" fmla="*/ 285750 w 2133905"/>
                  <a:gd name="connsiteY0" fmla="*/ 332559 h 829645"/>
                  <a:gd name="connsiteX1" fmla="*/ 79375 w 2133905"/>
                  <a:gd name="connsiteY1" fmla="*/ 285090 h 829645"/>
                  <a:gd name="connsiteX2" fmla="*/ 0 w 2133905"/>
                  <a:gd name="connsiteY2" fmla="*/ 201430 h 829645"/>
                  <a:gd name="connsiteX3" fmla="*/ 468313 w 2133905"/>
                  <a:gd name="connsiteY3" fmla="*/ 14172 h 829645"/>
                  <a:gd name="connsiteX4" fmla="*/ 1281113 w 2133905"/>
                  <a:gd name="connsiteY4" fmla="*/ 33377 h 829645"/>
                  <a:gd name="connsiteX5" fmla="*/ 1710519 w 2133905"/>
                  <a:gd name="connsiteY5" fmla="*/ 193876 h 829645"/>
                  <a:gd name="connsiteX6" fmla="*/ 1939901 w 2133905"/>
                  <a:gd name="connsiteY6" fmla="*/ 470719 h 829645"/>
                  <a:gd name="connsiteX7" fmla="*/ 2120724 w 2133905"/>
                  <a:gd name="connsiteY7" fmla="*/ 825488 h 829645"/>
                  <a:gd name="connsiteX8" fmla="*/ 1525208 w 2133905"/>
                  <a:gd name="connsiteY8" fmla="*/ 325137 h 829645"/>
                  <a:gd name="connsiteX9" fmla="*/ 283590 w 2133905"/>
                  <a:gd name="connsiteY9" fmla="*/ 330815 h 829645"/>
                  <a:gd name="connsiteX0" fmla="*/ 285750 w 2134326"/>
                  <a:gd name="connsiteY0" fmla="*/ 332559 h 829703"/>
                  <a:gd name="connsiteX1" fmla="*/ 79375 w 2134326"/>
                  <a:gd name="connsiteY1" fmla="*/ 285090 h 829703"/>
                  <a:gd name="connsiteX2" fmla="*/ 0 w 2134326"/>
                  <a:gd name="connsiteY2" fmla="*/ 201430 h 829703"/>
                  <a:gd name="connsiteX3" fmla="*/ 468313 w 2134326"/>
                  <a:gd name="connsiteY3" fmla="*/ 14172 h 829703"/>
                  <a:gd name="connsiteX4" fmla="*/ 1281113 w 2134326"/>
                  <a:gd name="connsiteY4" fmla="*/ 33377 h 829703"/>
                  <a:gd name="connsiteX5" fmla="*/ 1710519 w 2134326"/>
                  <a:gd name="connsiteY5" fmla="*/ 193876 h 829703"/>
                  <a:gd name="connsiteX6" fmla="*/ 1939901 w 2134326"/>
                  <a:gd name="connsiteY6" fmla="*/ 470719 h 829703"/>
                  <a:gd name="connsiteX7" fmla="*/ 2120724 w 2134326"/>
                  <a:gd name="connsiteY7" fmla="*/ 825488 h 829703"/>
                  <a:gd name="connsiteX8" fmla="*/ 1525208 w 2134326"/>
                  <a:gd name="connsiteY8" fmla="*/ 325137 h 829703"/>
                  <a:gd name="connsiteX9" fmla="*/ 283590 w 2134326"/>
                  <a:gd name="connsiteY9" fmla="*/ 330815 h 829703"/>
                  <a:gd name="connsiteX0" fmla="*/ 285750 w 2134326"/>
                  <a:gd name="connsiteY0" fmla="*/ 331024 h 828168"/>
                  <a:gd name="connsiteX1" fmla="*/ 79375 w 2134326"/>
                  <a:gd name="connsiteY1" fmla="*/ 283555 h 828168"/>
                  <a:gd name="connsiteX2" fmla="*/ 0 w 2134326"/>
                  <a:gd name="connsiteY2" fmla="*/ 199895 h 828168"/>
                  <a:gd name="connsiteX3" fmla="*/ 468313 w 2134326"/>
                  <a:gd name="connsiteY3" fmla="*/ 12637 h 828168"/>
                  <a:gd name="connsiteX4" fmla="*/ 1281113 w 2134326"/>
                  <a:gd name="connsiteY4" fmla="*/ 31842 h 828168"/>
                  <a:gd name="connsiteX5" fmla="*/ 1668449 w 2134326"/>
                  <a:gd name="connsiteY5" fmla="*/ 151769 h 828168"/>
                  <a:gd name="connsiteX6" fmla="*/ 1939901 w 2134326"/>
                  <a:gd name="connsiteY6" fmla="*/ 469184 h 828168"/>
                  <a:gd name="connsiteX7" fmla="*/ 2120724 w 2134326"/>
                  <a:gd name="connsiteY7" fmla="*/ 823953 h 828168"/>
                  <a:gd name="connsiteX8" fmla="*/ 1525208 w 2134326"/>
                  <a:gd name="connsiteY8" fmla="*/ 323602 h 828168"/>
                  <a:gd name="connsiteX9" fmla="*/ 283590 w 2134326"/>
                  <a:gd name="connsiteY9" fmla="*/ 329280 h 828168"/>
                  <a:gd name="connsiteX0" fmla="*/ 285750 w 2134326"/>
                  <a:gd name="connsiteY0" fmla="*/ 331024 h 828168"/>
                  <a:gd name="connsiteX1" fmla="*/ 79375 w 2134326"/>
                  <a:gd name="connsiteY1" fmla="*/ 283555 h 828168"/>
                  <a:gd name="connsiteX2" fmla="*/ 0 w 2134326"/>
                  <a:gd name="connsiteY2" fmla="*/ 199895 h 828168"/>
                  <a:gd name="connsiteX3" fmla="*/ 468313 w 2134326"/>
                  <a:gd name="connsiteY3" fmla="*/ 12637 h 828168"/>
                  <a:gd name="connsiteX4" fmla="*/ 1281113 w 2134326"/>
                  <a:gd name="connsiteY4" fmla="*/ 31842 h 828168"/>
                  <a:gd name="connsiteX5" fmla="*/ 1668449 w 2134326"/>
                  <a:gd name="connsiteY5" fmla="*/ 151769 h 828168"/>
                  <a:gd name="connsiteX6" fmla="*/ 1939901 w 2134326"/>
                  <a:gd name="connsiteY6" fmla="*/ 469184 h 828168"/>
                  <a:gd name="connsiteX7" fmla="*/ 2120724 w 2134326"/>
                  <a:gd name="connsiteY7" fmla="*/ 823953 h 828168"/>
                  <a:gd name="connsiteX8" fmla="*/ 1525208 w 2134326"/>
                  <a:gd name="connsiteY8" fmla="*/ 323602 h 828168"/>
                  <a:gd name="connsiteX9" fmla="*/ 283590 w 2134326"/>
                  <a:gd name="connsiteY9" fmla="*/ 329280 h 828168"/>
                  <a:gd name="connsiteX0" fmla="*/ 285750 w 2134326"/>
                  <a:gd name="connsiteY0" fmla="*/ 331024 h 828168"/>
                  <a:gd name="connsiteX1" fmla="*/ 79375 w 2134326"/>
                  <a:gd name="connsiteY1" fmla="*/ 283555 h 828168"/>
                  <a:gd name="connsiteX2" fmla="*/ 0 w 2134326"/>
                  <a:gd name="connsiteY2" fmla="*/ 199895 h 828168"/>
                  <a:gd name="connsiteX3" fmla="*/ 468313 w 2134326"/>
                  <a:gd name="connsiteY3" fmla="*/ 12637 h 828168"/>
                  <a:gd name="connsiteX4" fmla="*/ 1281113 w 2134326"/>
                  <a:gd name="connsiteY4" fmla="*/ 31842 h 828168"/>
                  <a:gd name="connsiteX5" fmla="*/ 1668449 w 2134326"/>
                  <a:gd name="connsiteY5" fmla="*/ 151769 h 828168"/>
                  <a:gd name="connsiteX6" fmla="*/ 1939901 w 2134326"/>
                  <a:gd name="connsiteY6" fmla="*/ 469184 h 828168"/>
                  <a:gd name="connsiteX7" fmla="*/ 2120724 w 2134326"/>
                  <a:gd name="connsiteY7" fmla="*/ 823953 h 828168"/>
                  <a:gd name="connsiteX8" fmla="*/ 1525208 w 2134326"/>
                  <a:gd name="connsiteY8" fmla="*/ 323602 h 828168"/>
                  <a:gd name="connsiteX9" fmla="*/ 283590 w 2134326"/>
                  <a:gd name="connsiteY9" fmla="*/ 329280 h 828168"/>
                  <a:gd name="connsiteX0" fmla="*/ 285750 w 2134326"/>
                  <a:gd name="connsiteY0" fmla="*/ 331024 h 828168"/>
                  <a:gd name="connsiteX1" fmla="*/ 79375 w 2134326"/>
                  <a:gd name="connsiteY1" fmla="*/ 283555 h 828168"/>
                  <a:gd name="connsiteX2" fmla="*/ 0 w 2134326"/>
                  <a:gd name="connsiteY2" fmla="*/ 199895 h 828168"/>
                  <a:gd name="connsiteX3" fmla="*/ 468313 w 2134326"/>
                  <a:gd name="connsiteY3" fmla="*/ 12637 h 828168"/>
                  <a:gd name="connsiteX4" fmla="*/ 1281113 w 2134326"/>
                  <a:gd name="connsiteY4" fmla="*/ 31842 h 828168"/>
                  <a:gd name="connsiteX5" fmla="*/ 1668449 w 2134326"/>
                  <a:gd name="connsiteY5" fmla="*/ 151769 h 828168"/>
                  <a:gd name="connsiteX6" fmla="*/ 1939901 w 2134326"/>
                  <a:gd name="connsiteY6" fmla="*/ 469184 h 828168"/>
                  <a:gd name="connsiteX7" fmla="*/ 2120724 w 2134326"/>
                  <a:gd name="connsiteY7" fmla="*/ 823953 h 828168"/>
                  <a:gd name="connsiteX8" fmla="*/ 1525208 w 2134326"/>
                  <a:gd name="connsiteY8" fmla="*/ 323602 h 828168"/>
                  <a:gd name="connsiteX9" fmla="*/ 283590 w 2134326"/>
                  <a:gd name="connsiteY9" fmla="*/ 329280 h 828168"/>
                  <a:gd name="connsiteX0" fmla="*/ 285750 w 2134326"/>
                  <a:gd name="connsiteY0" fmla="*/ 330262 h 827406"/>
                  <a:gd name="connsiteX1" fmla="*/ 79375 w 2134326"/>
                  <a:gd name="connsiteY1" fmla="*/ 282793 h 827406"/>
                  <a:gd name="connsiteX2" fmla="*/ 0 w 2134326"/>
                  <a:gd name="connsiteY2" fmla="*/ 199133 h 827406"/>
                  <a:gd name="connsiteX3" fmla="*/ 468313 w 2134326"/>
                  <a:gd name="connsiteY3" fmla="*/ 11875 h 827406"/>
                  <a:gd name="connsiteX4" fmla="*/ 1281113 w 2134326"/>
                  <a:gd name="connsiteY4" fmla="*/ 31080 h 827406"/>
                  <a:gd name="connsiteX5" fmla="*/ 1682365 w 2134326"/>
                  <a:gd name="connsiteY5" fmla="*/ 128355 h 827406"/>
                  <a:gd name="connsiteX6" fmla="*/ 1939901 w 2134326"/>
                  <a:gd name="connsiteY6" fmla="*/ 468422 h 827406"/>
                  <a:gd name="connsiteX7" fmla="*/ 2120724 w 2134326"/>
                  <a:gd name="connsiteY7" fmla="*/ 823191 h 827406"/>
                  <a:gd name="connsiteX8" fmla="*/ 1525208 w 2134326"/>
                  <a:gd name="connsiteY8" fmla="*/ 322840 h 827406"/>
                  <a:gd name="connsiteX9" fmla="*/ 283590 w 2134326"/>
                  <a:gd name="connsiteY9" fmla="*/ 328518 h 8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4326" h="827406">
                    <a:moveTo>
                      <a:pt x="285750" y="330262"/>
                    </a:moveTo>
                    <a:cubicBezTo>
                      <a:pt x="125412" y="299305"/>
                      <a:pt x="118585" y="304648"/>
                      <a:pt x="79375" y="282793"/>
                    </a:cubicBezTo>
                    <a:cubicBezTo>
                      <a:pt x="40165" y="260938"/>
                      <a:pt x="19215" y="268256"/>
                      <a:pt x="0" y="199133"/>
                    </a:cubicBezTo>
                    <a:cubicBezTo>
                      <a:pt x="25196" y="105529"/>
                      <a:pt x="254794" y="39884"/>
                      <a:pt x="468313" y="11875"/>
                    </a:cubicBezTo>
                    <a:cubicBezTo>
                      <a:pt x="681832" y="-16134"/>
                      <a:pt x="1078771" y="11667"/>
                      <a:pt x="1281113" y="31080"/>
                    </a:cubicBezTo>
                    <a:cubicBezTo>
                      <a:pt x="1483455" y="50493"/>
                      <a:pt x="1567391" y="47310"/>
                      <a:pt x="1682365" y="128355"/>
                    </a:cubicBezTo>
                    <a:cubicBezTo>
                      <a:pt x="1798340" y="244005"/>
                      <a:pt x="1861517" y="369915"/>
                      <a:pt x="1939901" y="468422"/>
                    </a:cubicBezTo>
                    <a:cubicBezTo>
                      <a:pt x="1999255" y="563349"/>
                      <a:pt x="2185832" y="866547"/>
                      <a:pt x="2120724" y="823191"/>
                    </a:cubicBezTo>
                    <a:cubicBezTo>
                      <a:pt x="2055616" y="779835"/>
                      <a:pt x="1823049" y="594223"/>
                      <a:pt x="1525208" y="322840"/>
                    </a:cubicBezTo>
                    <a:lnTo>
                      <a:pt x="283590" y="328518"/>
                    </a:lnTo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/>
              </a:p>
            </p:txBody>
          </p:sp>
          <p:sp>
            <p:nvSpPr>
              <p:cNvPr id="13" name="Arc 12"/>
              <p:cNvSpPr/>
              <p:nvPr/>
            </p:nvSpPr>
            <p:spPr>
              <a:xfrm rot="16991768">
                <a:off x="6843357" y="4262856"/>
                <a:ext cx="349837" cy="393258"/>
              </a:xfrm>
              <a:prstGeom prst="arc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/>
              </a:p>
            </p:txBody>
          </p:sp>
          <p:sp>
            <p:nvSpPr>
              <p:cNvPr id="61" name="Arc 60"/>
              <p:cNvSpPr/>
              <p:nvPr/>
            </p:nvSpPr>
            <p:spPr>
              <a:xfrm rot="12159596">
                <a:off x="6807921" y="4324851"/>
                <a:ext cx="423509" cy="326514"/>
              </a:xfrm>
              <a:prstGeom prst="arc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7366884" y="4677717"/>
              <a:ext cx="44001" cy="445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127125" y="3683636"/>
            <a:ext cx="8064500" cy="498475"/>
            <a:chOff x="539552" y="2906845"/>
            <a:chExt cx="8064896" cy="49934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39552" y="2997491"/>
              <a:ext cx="8064896" cy="0"/>
            </a:xfrm>
            <a:prstGeom prst="line">
              <a:avLst/>
            </a:prstGeom>
            <a:ln w="38100"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48" name="Group 90"/>
            <p:cNvGrpSpPr>
              <a:grpSpLocks/>
            </p:cNvGrpSpPr>
            <p:nvPr/>
          </p:nvGrpSpPr>
          <p:grpSpPr bwMode="auto">
            <a:xfrm>
              <a:off x="1331754" y="2906845"/>
              <a:ext cx="330216" cy="190653"/>
              <a:chOff x="539666" y="5301208"/>
              <a:chExt cx="330216" cy="190653"/>
            </a:xfrm>
          </p:grpSpPr>
          <p:sp>
            <p:nvSpPr>
              <p:cNvPr id="70" name="Chevron 69"/>
              <p:cNvSpPr/>
              <p:nvPr/>
            </p:nvSpPr>
            <p:spPr>
              <a:xfrm>
                <a:off x="539666" y="5301208"/>
                <a:ext cx="71440" cy="190833"/>
              </a:xfrm>
              <a:prstGeom prst="chevron">
                <a:avLst/>
              </a:prstGeom>
              <a:solidFill>
                <a:srgbClr val="1450E6"/>
              </a:solidFill>
              <a:ln>
                <a:solidFill>
                  <a:srgbClr val="1450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>
                  <a:solidFill>
                    <a:srgbClr val="0070C0"/>
                  </a:solidFill>
                </a:endParaRPr>
              </a:p>
            </p:txBody>
          </p:sp>
          <p:sp>
            <p:nvSpPr>
              <p:cNvPr id="71" name="Chevron 70"/>
              <p:cNvSpPr/>
              <p:nvPr/>
            </p:nvSpPr>
            <p:spPr>
              <a:xfrm>
                <a:off x="663497" y="5301208"/>
                <a:ext cx="66678" cy="190833"/>
              </a:xfrm>
              <a:prstGeom prst="chevron">
                <a:avLst/>
              </a:prstGeom>
              <a:solidFill>
                <a:srgbClr val="1450E6"/>
              </a:solidFill>
              <a:ln>
                <a:solidFill>
                  <a:srgbClr val="1450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>
                  <a:solidFill>
                    <a:srgbClr val="0070C0"/>
                  </a:solidFill>
                </a:endParaRPr>
              </a:p>
            </p:txBody>
          </p:sp>
          <p:sp>
            <p:nvSpPr>
              <p:cNvPr id="72" name="Chevron 71"/>
              <p:cNvSpPr/>
              <p:nvPr/>
            </p:nvSpPr>
            <p:spPr>
              <a:xfrm>
                <a:off x="798441" y="5301208"/>
                <a:ext cx="71441" cy="190833"/>
              </a:xfrm>
              <a:prstGeom prst="chevron">
                <a:avLst/>
              </a:prstGeom>
              <a:solidFill>
                <a:srgbClr val="1450E6"/>
              </a:solidFill>
              <a:ln>
                <a:solidFill>
                  <a:srgbClr val="1450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253" name="Rectangle 98"/>
            <p:cNvSpPr>
              <a:spLocks noChangeArrowheads="1"/>
            </p:cNvSpPr>
            <p:nvPr/>
          </p:nvSpPr>
          <p:spPr bwMode="auto">
            <a:xfrm>
              <a:off x="907870" y="3097679"/>
              <a:ext cx="1363730" cy="30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RAF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2184401" y="3524885"/>
            <a:ext cx="2589213" cy="198438"/>
          </a:xfrm>
          <a:prstGeom prst="line">
            <a:avLst/>
          </a:prstGeom>
          <a:ln w="3175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133"/>
          <p:cNvSpPr>
            <a:spLocks/>
          </p:cNvSpPr>
          <p:nvPr/>
        </p:nvSpPr>
        <p:spPr bwMode="auto">
          <a:xfrm rot="-7869576">
            <a:off x="3377407" y="3651092"/>
            <a:ext cx="109537" cy="952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127125" y="6145849"/>
            <a:ext cx="8064500" cy="498475"/>
            <a:chOff x="539552" y="2906845"/>
            <a:chExt cx="8064896" cy="499348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39552" y="2997490"/>
              <a:ext cx="8064896" cy="0"/>
            </a:xfrm>
            <a:prstGeom prst="line">
              <a:avLst/>
            </a:prstGeom>
            <a:ln w="38100">
              <a:solidFill>
                <a:srgbClr val="145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42" name="Group 90"/>
            <p:cNvGrpSpPr>
              <a:grpSpLocks/>
            </p:cNvGrpSpPr>
            <p:nvPr/>
          </p:nvGrpSpPr>
          <p:grpSpPr bwMode="auto">
            <a:xfrm>
              <a:off x="1331640" y="2906845"/>
              <a:ext cx="329932" cy="191324"/>
              <a:chOff x="539552" y="5301208"/>
              <a:chExt cx="329932" cy="191324"/>
            </a:xfrm>
          </p:grpSpPr>
          <p:sp>
            <p:nvSpPr>
              <p:cNvPr id="90" name="Chevron 89"/>
              <p:cNvSpPr/>
              <p:nvPr/>
            </p:nvSpPr>
            <p:spPr>
              <a:xfrm>
                <a:off x="539666" y="5301208"/>
                <a:ext cx="71440" cy="190833"/>
              </a:xfrm>
              <a:prstGeom prst="chevron">
                <a:avLst/>
              </a:prstGeom>
              <a:solidFill>
                <a:srgbClr val="1450E6"/>
              </a:solidFill>
              <a:ln>
                <a:solidFill>
                  <a:srgbClr val="1450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>
                  <a:solidFill>
                    <a:srgbClr val="0070C0"/>
                  </a:solidFill>
                </a:endParaRPr>
              </a:p>
            </p:txBody>
          </p:sp>
          <p:sp>
            <p:nvSpPr>
              <p:cNvPr id="96" name="Chevron 95"/>
              <p:cNvSpPr/>
              <p:nvPr/>
            </p:nvSpPr>
            <p:spPr>
              <a:xfrm>
                <a:off x="663497" y="5301208"/>
                <a:ext cx="66678" cy="190833"/>
              </a:xfrm>
              <a:prstGeom prst="chevron">
                <a:avLst/>
              </a:prstGeom>
              <a:solidFill>
                <a:srgbClr val="1450E6"/>
              </a:solidFill>
              <a:ln>
                <a:solidFill>
                  <a:srgbClr val="1450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>
                  <a:solidFill>
                    <a:srgbClr val="0070C0"/>
                  </a:solidFill>
                </a:endParaRPr>
              </a:p>
            </p:txBody>
          </p:sp>
          <p:sp>
            <p:nvSpPr>
              <p:cNvPr id="97" name="Chevron 96"/>
              <p:cNvSpPr/>
              <p:nvPr/>
            </p:nvSpPr>
            <p:spPr>
              <a:xfrm>
                <a:off x="798441" y="5301208"/>
                <a:ext cx="71441" cy="190833"/>
              </a:xfrm>
              <a:prstGeom prst="chevron">
                <a:avLst/>
              </a:prstGeom>
              <a:solidFill>
                <a:srgbClr val="1450E6"/>
              </a:solidFill>
              <a:ln>
                <a:solidFill>
                  <a:srgbClr val="1450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NZ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247" name="Rectangle 98"/>
            <p:cNvSpPr>
              <a:spLocks noChangeArrowheads="1"/>
            </p:cNvSpPr>
            <p:nvPr/>
          </p:nvSpPr>
          <p:spPr bwMode="auto">
            <a:xfrm>
              <a:off x="907870" y="3097679"/>
              <a:ext cx="1363730" cy="308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RAF</a:t>
              </a:r>
            </a:p>
          </p:txBody>
        </p:sp>
      </p:grpSp>
      <p:pic>
        <p:nvPicPr>
          <p:cNvPr id="4118" name="Picture 55" descr="airspeed-gau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12519" y="3141664"/>
            <a:ext cx="2398712" cy="2149475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51"/>
          <p:cNvCxnSpPr/>
          <p:nvPr/>
        </p:nvCxnSpPr>
        <p:spPr>
          <a:xfrm>
            <a:off x="2178050" y="5310824"/>
            <a:ext cx="2274888" cy="890587"/>
          </a:xfrm>
          <a:prstGeom prst="line">
            <a:avLst/>
          </a:prstGeom>
          <a:ln w="31750">
            <a:solidFill>
              <a:srgbClr val="00B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49" y="778075"/>
            <a:ext cx="2589212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313"/>
          <p:cNvSpPr>
            <a:spLocks noChangeShapeType="1"/>
          </p:cNvSpPr>
          <p:nvPr/>
        </p:nvSpPr>
        <p:spPr bwMode="auto">
          <a:xfrm>
            <a:off x="3111501" y="3472498"/>
            <a:ext cx="366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NZ"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21345" y="2483485"/>
            <a:ext cx="309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NZ" sz="1600" b="1" spc="300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39558" y="3050223"/>
            <a:ext cx="3529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NZ" sz="1600" b="1" spc="300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64" name="Line 313"/>
          <p:cNvSpPr>
            <a:spLocks noChangeShapeType="1"/>
          </p:cNvSpPr>
          <p:nvPr/>
        </p:nvSpPr>
        <p:spPr bwMode="auto">
          <a:xfrm>
            <a:off x="3117851" y="5298122"/>
            <a:ext cx="648428" cy="17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NZ"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66558" y="4882198"/>
            <a:ext cx="35298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NZ" sz="1600" b="1" spc="300" dirty="0">
                <a:cs typeface="Arial" panose="020B0604020202020204" pitchFamily="34" charset="0"/>
              </a:rPr>
              <a:t>D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48777" y="3928110"/>
            <a:ext cx="309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NZ" sz="1600" b="1" spc="300" dirty="0">
                <a:solidFill>
                  <a:srgbClr val="1450E6"/>
                </a:solidFill>
                <a:cs typeface="Arial" panose="020B0604020202020204" pitchFamily="34" charset="0"/>
              </a:rPr>
              <a:t>L</a:t>
            </a:r>
          </a:p>
        </p:txBody>
      </p:sp>
      <p:sp>
        <p:nvSpPr>
          <p:cNvPr id="73" name="Line 313"/>
          <p:cNvSpPr>
            <a:spLocks noChangeShapeType="1"/>
          </p:cNvSpPr>
          <p:nvPr/>
        </p:nvSpPr>
        <p:spPr bwMode="auto">
          <a:xfrm flipV="1">
            <a:off x="3141663" y="3850323"/>
            <a:ext cx="19050" cy="1479550"/>
          </a:xfrm>
          <a:prstGeom prst="line">
            <a:avLst/>
          </a:prstGeom>
          <a:noFill/>
          <a:ln w="57150">
            <a:solidFill>
              <a:srgbClr val="1450E6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NZ">
              <a:cs typeface="Arial" charset="0"/>
            </a:endParaRPr>
          </a:p>
        </p:txBody>
      </p:sp>
      <p:sp>
        <p:nvSpPr>
          <p:cNvPr id="57" name="Line 313"/>
          <p:cNvSpPr>
            <a:spLocks noChangeShapeType="1"/>
          </p:cNvSpPr>
          <p:nvPr/>
        </p:nvSpPr>
        <p:spPr bwMode="auto">
          <a:xfrm flipV="1">
            <a:off x="3136900" y="2543810"/>
            <a:ext cx="0" cy="960438"/>
          </a:xfrm>
          <a:prstGeom prst="line">
            <a:avLst/>
          </a:prstGeom>
          <a:noFill/>
          <a:ln w="57150">
            <a:solidFill>
              <a:srgbClr val="1450E6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NZ">
              <a:cs typeface="Arial" charset="0"/>
            </a:endParaRPr>
          </a:p>
        </p:txBody>
      </p:sp>
      <p:sp>
        <p:nvSpPr>
          <p:cNvPr id="82" name="TextBox 2">
            <a:extLst>
              <a:ext uri="{FF2B5EF4-FFF2-40B4-BE49-F238E27FC236}">
                <a16:creationId xmlns:a16="http://schemas.microsoft.com/office/drawing/2014/main" id="{1BEF2772-CEF1-4C34-B678-EB3F9A7AC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35" y="1095376"/>
            <a:ext cx="6524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Flaps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Alter the wing shape and increase angle of attack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N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  <a:r>
              <a:rPr lang="en-NZ" sz="18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Lift</a:t>
            </a:r>
            <a:r>
              <a:rPr lang="en-N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and Drag increase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9CD1BA-ECD3-4289-B1BC-ED0D23D8F4CB}"/>
              </a:ext>
            </a:extLst>
          </p:cNvPr>
          <p:cNvSpPr txBox="1"/>
          <p:nvPr/>
        </p:nvSpPr>
        <p:spPr>
          <a:xfrm>
            <a:off x="982435" y="1457844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455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  <p:bldP spid="87" grpId="0" animBg="1"/>
      <p:bldP spid="105" grpId="0"/>
      <p:bldP spid="88" grpId="0" animBg="1"/>
      <p:bldP spid="59" grpId="0"/>
      <p:bldP spid="60" grpId="0"/>
      <p:bldP spid="6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79276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Trim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NZ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device attached to the primary controls to relieve flight control pressures</a:t>
            </a:r>
          </a:p>
        </p:txBody>
      </p:sp>
      <p:pic>
        <p:nvPicPr>
          <p:cNvPr id="41" name="Picture 2" descr="CG: Affecting Your Performance How??? | Boldmeth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77" y1="46827" x2="18620" y2="43107"/>
                        <a14:foregroundMark x1="7747" y1="40919" x2="16406" y2="38950"/>
                        <a14:foregroundMark x1="12630" y1="98468" x2="13411" y2="81182"/>
                        <a14:foregroundMark x1="32943" y1="98031" x2="33984" y2="79212"/>
                        <a14:foregroundMark x1="49023" y1="45077" x2="58464" y2="45733"/>
                        <a14:foregroundMark x1="56120" y1="33917" x2="52930" y2="47484"/>
                        <a14:foregroundMark x1="43620" y1="29978" x2="44987" y2="33042"/>
                        <a14:foregroundMark x1="79362" y1="39168" x2="90495" y2="12035"/>
                        <a14:foregroundMark x1="92969" y1="61926" x2="92383" y2="48578"/>
                        <a14:foregroundMark x1="38542" y1="14661" x2="35742" y2="24070"/>
                        <a14:foregroundMark x1="99479" y1="5470" x2="99479" y2="5470"/>
                        <a14:backgroundMark x1="55273" y1="42232" x2="56380" y2="37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85" y="2423105"/>
            <a:ext cx="3018544" cy="8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ssna 172 SP Bugs and Errors - Bugs &amp; Issues - Microsoft Flight Simulator  Forum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5" r="19299"/>
          <a:stretch/>
        </p:blipFill>
        <p:spPr bwMode="auto">
          <a:xfrm>
            <a:off x="4279171" y="2053741"/>
            <a:ext cx="3602736" cy="2367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A2A Cessna 172 Trainer Accu-Sim Released for FSX/P3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14926" r="24455"/>
          <a:stretch/>
        </p:blipFill>
        <p:spPr bwMode="auto">
          <a:xfrm>
            <a:off x="907002" y="2052154"/>
            <a:ext cx="3149575" cy="2368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8"/>
          <p:cNvSpPr>
            <a:spLocks/>
          </p:cNvSpPr>
          <p:nvPr/>
        </p:nvSpPr>
        <p:spPr bwMode="auto">
          <a:xfrm rot="-465973">
            <a:off x="10793414" y="3911053"/>
            <a:ext cx="244475" cy="176212"/>
          </a:xfrm>
          <a:custGeom>
            <a:avLst/>
            <a:gdLst>
              <a:gd name="T0" fmla="*/ 0 w 182"/>
              <a:gd name="T1" fmla="*/ 0 h 181"/>
              <a:gd name="T2" fmla="*/ 2147483646 w 182"/>
              <a:gd name="T3" fmla="*/ 2147483646 h 181"/>
              <a:gd name="T4" fmla="*/ 0 60000 65536"/>
              <a:gd name="T5" fmla="*/ 0 60000 65536"/>
              <a:gd name="T6" fmla="*/ 0 w 182"/>
              <a:gd name="T7" fmla="*/ 0 h 181"/>
              <a:gd name="T8" fmla="*/ 182 w 182"/>
              <a:gd name="T9" fmla="*/ 181 h 1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" h="181">
                <a:moveTo>
                  <a:pt x="0" y="0"/>
                </a:moveTo>
                <a:cubicBezTo>
                  <a:pt x="76" y="75"/>
                  <a:pt x="152" y="151"/>
                  <a:pt x="182" y="18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3" name="Right Arrow 32"/>
          <p:cNvSpPr/>
          <p:nvPr/>
        </p:nvSpPr>
        <p:spPr>
          <a:xfrm rot="18794260">
            <a:off x="10598718" y="4107403"/>
            <a:ext cx="355888" cy="225157"/>
          </a:xfrm>
          <a:prstGeom prst="rightArrow">
            <a:avLst/>
          </a:prstGeom>
          <a:solidFill>
            <a:srgbClr val="00B0F0">
              <a:alpha val="85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N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66979" y="5300213"/>
            <a:ext cx="4904929" cy="1301553"/>
            <a:chOff x="2043649" y="5373216"/>
            <a:chExt cx="4904615" cy="1301500"/>
          </a:xfrm>
        </p:grpSpPr>
        <p:pic>
          <p:nvPicPr>
            <p:cNvPr id="14366" name="Picture 2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73216"/>
              <a:ext cx="4896544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043649" y="6366951"/>
              <a:ext cx="4897119" cy="307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754063">
                <a:spcBef>
                  <a:spcPct val="50000"/>
                </a:spcBef>
                <a:tabLst>
                  <a:tab pos="190500" algn="l"/>
                  <a:tab pos="476250" algn="l"/>
                  <a:tab pos="2160588" algn="r"/>
                </a:tabLst>
                <a:defRPr/>
              </a:pPr>
              <a:r>
                <a:rPr lang="en-AU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Change          Check          Hold            Adjust           Trim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43889" y="3866604"/>
            <a:ext cx="2530475" cy="579437"/>
            <a:chOff x="5923873" y="3254004"/>
            <a:chExt cx="2530723" cy="579779"/>
          </a:xfrm>
        </p:grpSpPr>
        <p:sp>
          <p:nvSpPr>
            <p:cNvPr id="22" name="Freeform 21"/>
            <p:cNvSpPr/>
            <p:nvPr/>
          </p:nvSpPr>
          <p:spPr>
            <a:xfrm rot="164228">
              <a:off x="5923873" y="3254004"/>
              <a:ext cx="2530723" cy="562307"/>
            </a:xfrm>
            <a:custGeom>
              <a:avLst/>
              <a:gdLst>
                <a:gd name="connsiteX0" fmla="*/ 323904 w 2346350"/>
                <a:gd name="connsiteY0" fmla="*/ 309272 h 318836"/>
                <a:gd name="connsiteX1" fmla="*/ 54 w 2346350"/>
                <a:gd name="connsiteY1" fmla="*/ 204497 h 318836"/>
                <a:gd name="connsiteX2" fmla="*/ 304854 w 2346350"/>
                <a:gd name="connsiteY2" fmla="*/ 52097 h 318836"/>
                <a:gd name="connsiteX3" fmla="*/ 1038279 w 2346350"/>
                <a:gd name="connsiteY3" fmla="*/ 13997 h 318836"/>
                <a:gd name="connsiteX4" fmla="*/ 2324154 w 2346350"/>
                <a:gd name="connsiteY4" fmla="*/ 271172 h 318836"/>
                <a:gd name="connsiteX5" fmla="*/ 1886004 w 2346350"/>
                <a:gd name="connsiteY5" fmla="*/ 318797 h 318836"/>
                <a:gd name="connsiteX0" fmla="*/ 257175 w 2279621"/>
                <a:gd name="connsiteY0" fmla="*/ 309272 h 318836"/>
                <a:gd name="connsiteX1" fmla="*/ 0 w 2279621"/>
                <a:gd name="connsiteY1" fmla="*/ 204497 h 318836"/>
                <a:gd name="connsiteX2" fmla="*/ 238125 w 2279621"/>
                <a:gd name="connsiteY2" fmla="*/ 52097 h 318836"/>
                <a:gd name="connsiteX3" fmla="*/ 971550 w 2279621"/>
                <a:gd name="connsiteY3" fmla="*/ 13997 h 318836"/>
                <a:gd name="connsiteX4" fmla="*/ 2257425 w 2279621"/>
                <a:gd name="connsiteY4" fmla="*/ 271172 h 318836"/>
                <a:gd name="connsiteX5" fmla="*/ 1819275 w 2279621"/>
                <a:gd name="connsiteY5" fmla="*/ 318797 h 318836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283260 w 2305706"/>
                <a:gd name="connsiteY0" fmla="*/ 309843 h 319407"/>
                <a:gd name="connsiteX1" fmla="*/ 26085 w 2305706"/>
                <a:gd name="connsiteY1" fmla="*/ 205068 h 319407"/>
                <a:gd name="connsiteX2" fmla="*/ 35610 w 2305706"/>
                <a:gd name="connsiteY2" fmla="*/ 225601 h 319407"/>
                <a:gd name="connsiteX3" fmla="*/ 264210 w 2305706"/>
                <a:gd name="connsiteY3" fmla="*/ 52668 h 319407"/>
                <a:gd name="connsiteX4" fmla="*/ 997635 w 2305706"/>
                <a:gd name="connsiteY4" fmla="*/ 14568 h 319407"/>
                <a:gd name="connsiteX5" fmla="*/ 2283510 w 2305706"/>
                <a:gd name="connsiteY5" fmla="*/ 271743 h 319407"/>
                <a:gd name="connsiteX6" fmla="*/ 1845360 w 2305706"/>
                <a:gd name="connsiteY6" fmla="*/ 319368 h 319407"/>
                <a:gd name="connsiteX0" fmla="*/ 316485 w 2338931"/>
                <a:gd name="connsiteY0" fmla="*/ 308085 h 317649"/>
                <a:gd name="connsiteX1" fmla="*/ 59310 w 2338931"/>
                <a:gd name="connsiteY1" fmla="*/ 203310 h 317649"/>
                <a:gd name="connsiteX2" fmla="*/ 18035 w 2338931"/>
                <a:gd name="connsiteY2" fmla="*/ 156118 h 317649"/>
                <a:gd name="connsiteX3" fmla="*/ 297435 w 2338931"/>
                <a:gd name="connsiteY3" fmla="*/ 50910 h 317649"/>
                <a:gd name="connsiteX4" fmla="*/ 1030860 w 2338931"/>
                <a:gd name="connsiteY4" fmla="*/ 12810 h 317649"/>
                <a:gd name="connsiteX5" fmla="*/ 2316735 w 2338931"/>
                <a:gd name="connsiteY5" fmla="*/ 269985 h 317649"/>
                <a:gd name="connsiteX6" fmla="*/ 1878585 w 2338931"/>
                <a:gd name="connsiteY6" fmla="*/ 317610 h 317649"/>
                <a:gd name="connsiteX0" fmla="*/ 311814 w 2334260"/>
                <a:gd name="connsiteY0" fmla="*/ 308085 h 317649"/>
                <a:gd name="connsiteX1" fmla="*/ 80039 w 2334260"/>
                <a:gd name="connsiteY1" fmla="*/ 260616 h 317649"/>
                <a:gd name="connsiteX2" fmla="*/ 13364 w 2334260"/>
                <a:gd name="connsiteY2" fmla="*/ 156118 h 317649"/>
                <a:gd name="connsiteX3" fmla="*/ 292764 w 2334260"/>
                <a:gd name="connsiteY3" fmla="*/ 50910 h 317649"/>
                <a:gd name="connsiteX4" fmla="*/ 1026189 w 2334260"/>
                <a:gd name="connsiteY4" fmla="*/ 12810 h 317649"/>
                <a:gd name="connsiteX5" fmla="*/ 2312064 w 2334260"/>
                <a:gd name="connsiteY5" fmla="*/ 269985 h 317649"/>
                <a:gd name="connsiteX6" fmla="*/ 1873914 w 2334260"/>
                <a:gd name="connsiteY6" fmla="*/ 317610 h 317649"/>
                <a:gd name="connsiteX0" fmla="*/ 280272 w 2302718"/>
                <a:gd name="connsiteY0" fmla="*/ 308332 h 317896"/>
                <a:gd name="connsiteX1" fmla="*/ 48497 w 2302718"/>
                <a:gd name="connsiteY1" fmla="*/ 260863 h 317896"/>
                <a:gd name="connsiteX2" fmla="*/ 19922 w 2302718"/>
                <a:gd name="connsiteY2" fmla="*/ 166784 h 317896"/>
                <a:gd name="connsiteX3" fmla="*/ 261222 w 2302718"/>
                <a:gd name="connsiteY3" fmla="*/ 51157 h 317896"/>
                <a:gd name="connsiteX4" fmla="*/ 994647 w 2302718"/>
                <a:gd name="connsiteY4" fmla="*/ 13057 h 317896"/>
                <a:gd name="connsiteX5" fmla="*/ 2280522 w 2302718"/>
                <a:gd name="connsiteY5" fmla="*/ 270232 h 317896"/>
                <a:gd name="connsiteX6" fmla="*/ 1842372 w 2302718"/>
                <a:gd name="connsiteY6" fmla="*/ 317857 h 317896"/>
                <a:gd name="connsiteX0" fmla="*/ 300807 w 2323253"/>
                <a:gd name="connsiteY0" fmla="*/ 308589 h 318153"/>
                <a:gd name="connsiteX1" fmla="*/ 69032 w 2323253"/>
                <a:gd name="connsiteY1" fmla="*/ 261120 h 318153"/>
                <a:gd name="connsiteX2" fmla="*/ 15057 w 2323253"/>
                <a:gd name="connsiteY2" fmla="*/ 177460 h 318153"/>
                <a:gd name="connsiteX3" fmla="*/ 281757 w 2323253"/>
                <a:gd name="connsiteY3" fmla="*/ 51414 h 318153"/>
                <a:gd name="connsiteX4" fmla="*/ 1015182 w 2323253"/>
                <a:gd name="connsiteY4" fmla="*/ 13314 h 318153"/>
                <a:gd name="connsiteX5" fmla="*/ 2301057 w 2323253"/>
                <a:gd name="connsiteY5" fmla="*/ 270489 h 318153"/>
                <a:gd name="connsiteX6" fmla="*/ 1862907 w 2323253"/>
                <a:gd name="connsiteY6" fmla="*/ 318114 h 318153"/>
                <a:gd name="connsiteX0" fmla="*/ 297311 w 2319757"/>
                <a:gd name="connsiteY0" fmla="*/ 308589 h 318153"/>
                <a:gd name="connsiteX1" fmla="*/ 90936 w 2319757"/>
                <a:gd name="connsiteY1" fmla="*/ 261120 h 318153"/>
                <a:gd name="connsiteX2" fmla="*/ 11561 w 2319757"/>
                <a:gd name="connsiteY2" fmla="*/ 177460 h 318153"/>
                <a:gd name="connsiteX3" fmla="*/ 278261 w 2319757"/>
                <a:gd name="connsiteY3" fmla="*/ 51414 h 318153"/>
                <a:gd name="connsiteX4" fmla="*/ 1011686 w 2319757"/>
                <a:gd name="connsiteY4" fmla="*/ 13314 h 318153"/>
                <a:gd name="connsiteX5" fmla="*/ 2297561 w 2319757"/>
                <a:gd name="connsiteY5" fmla="*/ 270489 h 318153"/>
                <a:gd name="connsiteX6" fmla="*/ 1859411 w 2319757"/>
                <a:gd name="connsiteY6" fmla="*/ 318114 h 318153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97311 w 2319757"/>
                <a:gd name="connsiteY0" fmla="*/ 316628 h 326192"/>
                <a:gd name="connsiteX1" fmla="*/ 90936 w 2319757"/>
                <a:gd name="connsiteY1" fmla="*/ 269159 h 326192"/>
                <a:gd name="connsiteX2" fmla="*/ 11561 w 2319757"/>
                <a:gd name="connsiteY2" fmla="*/ 185499 h 326192"/>
                <a:gd name="connsiteX3" fmla="*/ 284611 w 2319757"/>
                <a:gd name="connsiteY3" fmla="*/ 33405 h 326192"/>
                <a:gd name="connsiteX4" fmla="*/ 1011686 w 2319757"/>
                <a:gd name="connsiteY4" fmla="*/ 21353 h 326192"/>
                <a:gd name="connsiteX5" fmla="*/ 2297561 w 2319757"/>
                <a:gd name="connsiteY5" fmla="*/ 278528 h 326192"/>
                <a:gd name="connsiteX6" fmla="*/ 1859411 w 2319757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6628 h 326192"/>
                <a:gd name="connsiteX1" fmla="*/ 79375 w 2308196"/>
                <a:gd name="connsiteY1" fmla="*/ 269159 h 326192"/>
                <a:gd name="connsiteX2" fmla="*/ 0 w 2308196"/>
                <a:gd name="connsiteY2" fmla="*/ 185499 h 326192"/>
                <a:gd name="connsiteX3" fmla="*/ 273050 w 2308196"/>
                <a:gd name="connsiteY3" fmla="*/ 33405 h 326192"/>
                <a:gd name="connsiteX4" fmla="*/ 1000125 w 2308196"/>
                <a:gd name="connsiteY4" fmla="*/ 21353 h 326192"/>
                <a:gd name="connsiteX5" fmla="*/ 2286000 w 2308196"/>
                <a:gd name="connsiteY5" fmla="*/ 278528 h 326192"/>
                <a:gd name="connsiteX6" fmla="*/ 1847850 w 2308196"/>
                <a:gd name="connsiteY6" fmla="*/ 326153 h 326192"/>
                <a:gd name="connsiteX0" fmla="*/ 285750 w 2308196"/>
                <a:gd name="connsiteY0" fmla="*/ 314890 h 324454"/>
                <a:gd name="connsiteX1" fmla="*/ 79375 w 2308196"/>
                <a:gd name="connsiteY1" fmla="*/ 267421 h 324454"/>
                <a:gd name="connsiteX2" fmla="*/ 0 w 2308196"/>
                <a:gd name="connsiteY2" fmla="*/ 183761 h 324454"/>
                <a:gd name="connsiteX3" fmla="*/ 273050 w 2308196"/>
                <a:gd name="connsiteY3" fmla="*/ 31667 h 324454"/>
                <a:gd name="connsiteX4" fmla="*/ 1000125 w 2308196"/>
                <a:gd name="connsiteY4" fmla="*/ 19615 h 324454"/>
                <a:gd name="connsiteX5" fmla="*/ 2286000 w 2308196"/>
                <a:gd name="connsiteY5" fmla="*/ 276790 h 324454"/>
                <a:gd name="connsiteX6" fmla="*/ 1847850 w 2308196"/>
                <a:gd name="connsiteY6" fmla="*/ 324415 h 324454"/>
                <a:gd name="connsiteX0" fmla="*/ 285750 w 2308196"/>
                <a:gd name="connsiteY0" fmla="*/ 318549 h 328113"/>
                <a:gd name="connsiteX1" fmla="*/ 79375 w 2308196"/>
                <a:gd name="connsiteY1" fmla="*/ 271080 h 328113"/>
                <a:gd name="connsiteX2" fmla="*/ 0 w 2308196"/>
                <a:gd name="connsiteY2" fmla="*/ 187420 h 328113"/>
                <a:gd name="connsiteX3" fmla="*/ 273050 w 2308196"/>
                <a:gd name="connsiteY3" fmla="*/ 35326 h 328113"/>
                <a:gd name="connsiteX4" fmla="*/ 1000125 w 2308196"/>
                <a:gd name="connsiteY4" fmla="*/ 23274 h 328113"/>
                <a:gd name="connsiteX5" fmla="*/ 2286000 w 2308196"/>
                <a:gd name="connsiteY5" fmla="*/ 280449 h 328113"/>
                <a:gd name="connsiteX6" fmla="*/ 1847850 w 2308196"/>
                <a:gd name="connsiteY6" fmla="*/ 328074 h 328113"/>
                <a:gd name="connsiteX0" fmla="*/ 285750 w 2333617"/>
                <a:gd name="connsiteY0" fmla="*/ 318549 h 337182"/>
                <a:gd name="connsiteX1" fmla="*/ 79375 w 2333617"/>
                <a:gd name="connsiteY1" fmla="*/ 271080 h 337182"/>
                <a:gd name="connsiteX2" fmla="*/ 0 w 2333617"/>
                <a:gd name="connsiteY2" fmla="*/ 187420 h 337182"/>
                <a:gd name="connsiteX3" fmla="*/ 273050 w 2333617"/>
                <a:gd name="connsiteY3" fmla="*/ 35326 h 337182"/>
                <a:gd name="connsiteX4" fmla="*/ 1000125 w 2333617"/>
                <a:gd name="connsiteY4" fmla="*/ 23274 h 337182"/>
                <a:gd name="connsiteX5" fmla="*/ 2286000 w 2333617"/>
                <a:gd name="connsiteY5" fmla="*/ 280449 h 337182"/>
                <a:gd name="connsiteX6" fmla="*/ 1847850 w 2333617"/>
                <a:gd name="connsiteY6" fmla="*/ 328074 h 337182"/>
                <a:gd name="connsiteX0" fmla="*/ 285750 w 2341387"/>
                <a:gd name="connsiteY0" fmla="*/ 318549 h 339787"/>
                <a:gd name="connsiteX1" fmla="*/ 79375 w 2341387"/>
                <a:gd name="connsiteY1" fmla="*/ 271080 h 339787"/>
                <a:gd name="connsiteX2" fmla="*/ 0 w 2341387"/>
                <a:gd name="connsiteY2" fmla="*/ 187420 h 339787"/>
                <a:gd name="connsiteX3" fmla="*/ 273050 w 2341387"/>
                <a:gd name="connsiteY3" fmla="*/ 35326 h 339787"/>
                <a:gd name="connsiteX4" fmla="*/ 1000125 w 2341387"/>
                <a:gd name="connsiteY4" fmla="*/ 23274 h 339787"/>
                <a:gd name="connsiteX5" fmla="*/ 2286000 w 2341387"/>
                <a:gd name="connsiteY5" fmla="*/ 280449 h 339787"/>
                <a:gd name="connsiteX6" fmla="*/ 2081943 w 2341387"/>
                <a:gd name="connsiteY6" fmla="*/ 337576 h 339787"/>
                <a:gd name="connsiteX7" fmla="*/ 1847850 w 2341387"/>
                <a:gd name="connsiteY7" fmla="*/ 328074 h 339787"/>
                <a:gd name="connsiteX0" fmla="*/ 285750 w 2341387"/>
                <a:gd name="connsiteY0" fmla="*/ 318549 h 337576"/>
                <a:gd name="connsiteX1" fmla="*/ 79375 w 2341387"/>
                <a:gd name="connsiteY1" fmla="*/ 271080 h 337576"/>
                <a:gd name="connsiteX2" fmla="*/ 0 w 2341387"/>
                <a:gd name="connsiteY2" fmla="*/ 187420 h 337576"/>
                <a:gd name="connsiteX3" fmla="*/ 273050 w 2341387"/>
                <a:gd name="connsiteY3" fmla="*/ 35326 h 337576"/>
                <a:gd name="connsiteX4" fmla="*/ 1000125 w 2341387"/>
                <a:gd name="connsiteY4" fmla="*/ 23274 h 337576"/>
                <a:gd name="connsiteX5" fmla="*/ 2286000 w 2341387"/>
                <a:gd name="connsiteY5" fmla="*/ 280449 h 337576"/>
                <a:gd name="connsiteX6" fmla="*/ 2081943 w 2341387"/>
                <a:gd name="connsiteY6" fmla="*/ 337576 h 337576"/>
                <a:gd name="connsiteX7" fmla="*/ 1847850 w 2341387"/>
                <a:gd name="connsiteY7" fmla="*/ 328074 h 337576"/>
                <a:gd name="connsiteX0" fmla="*/ 285750 w 2341387"/>
                <a:gd name="connsiteY0" fmla="*/ 318549 h 328074"/>
                <a:gd name="connsiteX1" fmla="*/ 79375 w 2341387"/>
                <a:gd name="connsiteY1" fmla="*/ 271080 h 328074"/>
                <a:gd name="connsiteX2" fmla="*/ 0 w 2341387"/>
                <a:gd name="connsiteY2" fmla="*/ 187420 h 328074"/>
                <a:gd name="connsiteX3" fmla="*/ 273050 w 2341387"/>
                <a:gd name="connsiteY3" fmla="*/ 35326 h 328074"/>
                <a:gd name="connsiteX4" fmla="*/ 1000125 w 2341387"/>
                <a:gd name="connsiteY4" fmla="*/ 23274 h 328074"/>
                <a:gd name="connsiteX5" fmla="*/ 2286000 w 2341387"/>
                <a:gd name="connsiteY5" fmla="*/ 280449 h 328074"/>
                <a:gd name="connsiteX6" fmla="*/ 2081943 w 2341387"/>
                <a:gd name="connsiteY6" fmla="*/ 326070 h 328074"/>
                <a:gd name="connsiteX7" fmla="*/ 1847850 w 2341387"/>
                <a:gd name="connsiteY7" fmla="*/ 328074 h 328074"/>
                <a:gd name="connsiteX0" fmla="*/ 285750 w 2323053"/>
                <a:gd name="connsiteY0" fmla="*/ 319508 h 329033"/>
                <a:gd name="connsiteX1" fmla="*/ 79375 w 2323053"/>
                <a:gd name="connsiteY1" fmla="*/ 272039 h 329033"/>
                <a:gd name="connsiteX2" fmla="*/ 0 w 2323053"/>
                <a:gd name="connsiteY2" fmla="*/ 188379 h 329033"/>
                <a:gd name="connsiteX3" fmla="*/ 273050 w 2323053"/>
                <a:gd name="connsiteY3" fmla="*/ 36285 h 329033"/>
                <a:gd name="connsiteX4" fmla="*/ 1281113 w 2323053"/>
                <a:gd name="connsiteY4" fmla="*/ 20326 h 329033"/>
                <a:gd name="connsiteX5" fmla="*/ 2286000 w 2323053"/>
                <a:gd name="connsiteY5" fmla="*/ 281408 h 329033"/>
                <a:gd name="connsiteX6" fmla="*/ 2081943 w 2323053"/>
                <a:gd name="connsiteY6" fmla="*/ 327029 h 329033"/>
                <a:gd name="connsiteX7" fmla="*/ 1847850 w 2323053"/>
                <a:gd name="connsiteY7" fmla="*/ 329033 h 329033"/>
                <a:gd name="connsiteX0" fmla="*/ 285750 w 2323053"/>
                <a:gd name="connsiteY0" fmla="*/ 337298 h 346823"/>
                <a:gd name="connsiteX1" fmla="*/ 79375 w 2323053"/>
                <a:gd name="connsiteY1" fmla="*/ 289829 h 346823"/>
                <a:gd name="connsiteX2" fmla="*/ 0 w 2323053"/>
                <a:gd name="connsiteY2" fmla="*/ 206169 h 346823"/>
                <a:gd name="connsiteX3" fmla="*/ 468313 w 2323053"/>
                <a:gd name="connsiteY3" fmla="*/ 18911 h 346823"/>
                <a:gd name="connsiteX4" fmla="*/ 1281113 w 2323053"/>
                <a:gd name="connsiteY4" fmla="*/ 38116 h 346823"/>
                <a:gd name="connsiteX5" fmla="*/ 2286000 w 2323053"/>
                <a:gd name="connsiteY5" fmla="*/ 299198 h 346823"/>
                <a:gd name="connsiteX6" fmla="*/ 2081943 w 2323053"/>
                <a:gd name="connsiteY6" fmla="*/ 344819 h 346823"/>
                <a:gd name="connsiteX7" fmla="*/ 1847850 w 2323053"/>
                <a:gd name="connsiteY7" fmla="*/ 346823 h 346823"/>
                <a:gd name="connsiteX0" fmla="*/ 285750 w 2323053"/>
                <a:gd name="connsiteY0" fmla="*/ 337298 h 344819"/>
                <a:gd name="connsiteX1" fmla="*/ 79375 w 2323053"/>
                <a:gd name="connsiteY1" fmla="*/ 289829 h 344819"/>
                <a:gd name="connsiteX2" fmla="*/ 0 w 2323053"/>
                <a:gd name="connsiteY2" fmla="*/ 206169 h 344819"/>
                <a:gd name="connsiteX3" fmla="*/ 468313 w 2323053"/>
                <a:gd name="connsiteY3" fmla="*/ 18911 h 344819"/>
                <a:gd name="connsiteX4" fmla="*/ 1281113 w 2323053"/>
                <a:gd name="connsiteY4" fmla="*/ 38116 h 344819"/>
                <a:gd name="connsiteX5" fmla="*/ 2286000 w 2323053"/>
                <a:gd name="connsiteY5" fmla="*/ 299198 h 344819"/>
                <a:gd name="connsiteX6" fmla="*/ 2081943 w 2323053"/>
                <a:gd name="connsiteY6" fmla="*/ 344819 h 344819"/>
                <a:gd name="connsiteX7" fmla="*/ 285971 w 2323053"/>
                <a:gd name="connsiteY7" fmla="*/ 335982 h 344819"/>
                <a:gd name="connsiteX0" fmla="*/ 285750 w 2323053"/>
                <a:gd name="connsiteY0" fmla="*/ 336062 h 343583"/>
                <a:gd name="connsiteX1" fmla="*/ 79375 w 2323053"/>
                <a:gd name="connsiteY1" fmla="*/ 288593 h 343583"/>
                <a:gd name="connsiteX2" fmla="*/ 0 w 2323053"/>
                <a:gd name="connsiteY2" fmla="*/ 204933 h 343583"/>
                <a:gd name="connsiteX3" fmla="*/ 468313 w 2323053"/>
                <a:gd name="connsiteY3" fmla="*/ 17675 h 343583"/>
                <a:gd name="connsiteX4" fmla="*/ 1281113 w 2323053"/>
                <a:gd name="connsiteY4" fmla="*/ 36880 h 343583"/>
                <a:gd name="connsiteX5" fmla="*/ 2286000 w 2323053"/>
                <a:gd name="connsiteY5" fmla="*/ 274112 h 343583"/>
                <a:gd name="connsiteX6" fmla="*/ 2081943 w 2323053"/>
                <a:gd name="connsiteY6" fmla="*/ 343583 h 343583"/>
                <a:gd name="connsiteX7" fmla="*/ 285971 w 2323053"/>
                <a:gd name="connsiteY7" fmla="*/ 334746 h 343583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32742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4746 h 336062"/>
                <a:gd name="connsiteX0" fmla="*/ 285750 w 2323053"/>
                <a:gd name="connsiteY0" fmla="*/ 336062 h 336062"/>
                <a:gd name="connsiteX1" fmla="*/ 79375 w 2323053"/>
                <a:gd name="connsiteY1" fmla="*/ 288593 h 336062"/>
                <a:gd name="connsiteX2" fmla="*/ 0 w 2323053"/>
                <a:gd name="connsiteY2" fmla="*/ 204933 h 336062"/>
                <a:gd name="connsiteX3" fmla="*/ 468313 w 2323053"/>
                <a:gd name="connsiteY3" fmla="*/ 17675 h 336062"/>
                <a:gd name="connsiteX4" fmla="*/ 1281113 w 2323053"/>
                <a:gd name="connsiteY4" fmla="*/ 36880 h 336062"/>
                <a:gd name="connsiteX5" fmla="*/ 2286000 w 2323053"/>
                <a:gd name="connsiteY5" fmla="*/ 274112 h 336062"/>
                <a:gd name="connsiteX6" fmla="*/ 2081943 w 2323053"/>
                <a:gd name="connsiteY6" fmla="*/ 324069 h 336062"/>
                <a:gd name="connsiteX7" fmla="*/ 285971 w 2323053"/>
                <a:gd name="connsiteY7" fmla="*/ 330410 h 336062"/>
                <a:gd name="connsiteX0" fmla="*/ 285750 w 2323053"/>
                <a:gd name="connsiteY0" fmla="*/ 336062 h 339608"/>
                <a:gd name="connsiteX1" fmla="*/ 79375 w 2323053"/>
                <a:gd name="connsiteY1" fmla="*/ 288593 h 339608"/>
                <a:gd name="connsiteX2" fmla="*/ 0 w 2323053"/>
                <a:gd name="connsiteY2" fmla="*/ 204933 h 339608"/>
                <a:gd name="connsiteX3" fmla="*/ 468313 w 2323053"/>
                <a:gd name="connsiteY3" fmla="*/ 17675 h 339608"/>
                <a:gd name="connsiteX4" fmla="*/ 1281113 w 2323053"/>
                <a:gd name="connsiteY4" fmla="*/ 36880 h 339608"/>
                <a:gd name="connsiteX5" fmla="*/ 2286000 w 2323053"/>
                <a:gd name="connsiteY5" fmla="*/ 274112 h 339608"/>
                <a:gd name="connsiteX6" fmla="*/ 2081943 w 2323053"/>
                <a:gd name="connsiteY6" fmla="*/ 324069 h 339608"/>
                <a:gd name="connsiteX7" fmla="*/ 285971 w 2323053"/>
                <a:gd name="connsiteY7" fmla="*/ 330410 h 339608"/>
                <a:gd name="connsiteX0" fmla="*/ 285750 w 2323053"/>
                <a:gd name="connsiteY0" fmla="*/ 336062 h 342076"/>
                <a:gd name="connsiteX1" fmla="*/ 79375 w 2323053"/>
                <a:gd name="connsiteY1" fmla="*/ 288593 h 342076"/>
                <a:gd name="connsiteX2" fmla="*/ 0 w 2323053"/>
                <a:gd name="connsiteY2" fmla="*/ 204933 h 342076"/>
                <a:gd name="connsiteX3" fmla="*/ 468313 w 2323053"/>
                <a:gd name="connsiteY3" fmla="*/ 17675 h 342076"/>
                <a:gd name="connsiteX4" fmla="*/ 1281113 w 2323053"/>
                <a:gd name="connsiteY4" fmla="*/ 36880 h 342076"/>
                <a:gd name="connsiteX5" fmla="*/ 2286000 w 2323053"/>
                <a:gd name="connsiteY5" fmla="*/ 274112 h 342076"/>
                <a:gd name="connsiteX6" fmla="*/ 2081943 w 2323053"/>
                <a:gd name="connsiteY6" fmla="*/ 324069 h 342076"/>
                <a:gd name="connsiteX7" fmla="*/ 283590 w 2323053"/>
                <a:gd name="connsiteY7" fmla="*/ 334318 h 342076"/>
                <a:gd name="connsiteX0" fmla="*/ 285750 w 2220278"/>
                <a:gd name="connsiteY0" fmla="*/ 564402 h 570416"/>
                <a:gd name="connsiteX1" fmla="*/ 79375 w 2220278"/>
                <a:gd name="connsiteY1" fmla="*/ 516933 h 570416"/>
                <a:gd name="connsiteX2" fmla="*/ 0 w 2220278"/>
                <a:gd name="connsiteY2" fmla="*/ 433273 h 570416"/>
                <a:gd name="connsiteX3" fmla="*/ 468313 w 2220278"/>
                <a:gd name="connsiteY3" fmla="*/ 246015 h 570416"/>
                <a:gd name="connsiteX4" fmla="*/ 1281113 w 2220278"/>
                <a:gd name="connsiteY4" fmla="*/ 265220 h 570416"/>
                <a:gd name="connsiteX5" fmla="*/ 2165692 w 2220278"/>
                <a:gd name="connsiteY5" fmla="*/ 5716 h 570416"/>
                <a:gd name="connsiteX6" fmla="*/ 2081943 w 2220278"/>
                <a:gd name="connsiteY6" fmla="*/ 552409 h 570416"/>
                <a:gd name="connsiteX7" fmla="*/ 283590 w 2220278"/>
                <a:gd name="connsiteY7" fmla="*/ 562658 h 570416"/>
                <a:gd name="connsiteX0" fmla="*/ 285750 w 2187959"/>
                <a:gd name="connsiteY0" fmla="*/ 579720 h 585734"/>
                <a:gd name="connsiteX1" fmla="*/ 79375 w 2187959"/>
                <a:gd name="connsiteY1" fmla="*/ 532251 h 585734"/>
                <a:gd name="connsiteX2" fmla="*/ 0 w 2187959"/>
                <a:gd name="connsiteY2" fmla="*/ 448591 h 585734"/>
                <a:gd name="connsiteX3" fmla="*/ 468313 w 2187959"/>
                <a:gd name="connsiteY3" fmla="*/ 261333 h 585734"/>
                <a:gd name="connsiteX4" fmla="*/ 1281113 w 2187959"/>
                <a:gd name="connsiteY4" fmla="*/ 280538 h 585734"/>
                <a:gd name="connsiteX5" fmla="*/ 1725898 w 2187959"/>
                <a:gd name="connsiteY5" fmla="*/ 128839 h 585734"/>
                <a:gd name="connsiteX6" fmla="*/ 2165692 w 2187959"/>
                <a:gd name="connsiteY6" fmla="*/ 21034 h 585734"/>
                <a:gd name="connsiteX7" fmla="*/ 2081943 w 2187959"/>
                <a:gd name="connsiteY7" fmla="*/ 567727 h 585734"/>
                <a:gd name="connsiteX8" fmla="*/ 283590 w 2187959"/>
                <a:gd name="connsiteY8" fmla="*/ 577976 h 585734"/>
                <a:gd name="connsiteX0" fmla="*/ 285750 w 2184346"/>
                <a:gd name="connsiteY0" fmla="*/ 560894 h 566908"/>
                <a:gd name="connsiteX1" fmla="*/ 79375 w 2184346"/>
                <a:gd name="connsiteY1" fmla="*/ 513425 h 566908"/>
                <a:gd name="connsiteX2" fmla="*/ 0 w 2184346"/>
                <a:gd name="connsiteY2" fmla="*/ 429765 h 566908"/>
                <a:gd name="connsiteX3" fmla="*/ 468313 w 2184346"/>
                <a:gd name="connsiteY3" fmla="*/ 242507 h 566908"/>
                <a:gd name="connsiteX4" fmla="*/ 1281113 w 2184346"/>
                <a:gd name="connsiteY4" fmla="*/ 261712 h 566908"/>
                <a:gd name="connsiteX5" fmla="*/ 1725898 w 2184346"/>
                <a:gd name="connsiteY5" fmla="*/ 110013 h 566908"/>
                <a:gd name="connsiteX6" fmla="*/ 1776680 w 2184346"/>
                <a:gd name="connsiteY6" fmla="*/ 347316 h 566908"/>
                <a:gd name="connsiteX7" fmla="*/ 2165692 w 2184346"/>
                <a:gd name="connsiteY7" fmla="*/ 2208 h 566908"/>
                <a:gd name="connsiteX8" fmla="*/ 2081943 w 2184346"/>
                <a:gd name="connsiteY8" fmla="*/ 548901 h 566908"/>
                <a:gd name="connsiteX9" fmla="*/ 283590 w 2184346"/>
                <a:gd name="connsiteY9" fmla="*/ 559150 h 566908"/>
                <a:gd name="connsiteX0" fmla="*/ 285750 w 2184346"/>
                <a:gd name="connsiteY0" fmla="*/ 560894 h 566908"/>
                <a:gd name="connsiteX1" fmla="*/ 79375 w 2184346"/>
                <a:gd name="connsiteY1" fmla="*/ 513425 h 566908"/>
                <a:gd name="connsiteX2" fmla="*/ 0 w 2184346"/>
                <a:gd name="connsiteY2" fmla="*/ 429765 h 566908"/>
                <a:gd name="connsiteX3" fmla="*/ 468313 w 2184346"/>
                <a:gd name="connsiteY3" fmla="*/ 242507 h 566908"/>
                <a:gd name="connsiteX4" fmla="*/ 1281113 w 2184346"/>
                <a:gd name="connsiteY4" fmla="*/ 261712 h 566908"/>
                <a:gd name="connsiteX5" fmla="*/ 1574766 w 2184346"/>
                <a:gd name="connsiteY5" fmla="*/ 292795 h 566908"/>
                <a:gd name="connsiteX6" fmla="*/ 1776680 w 2184346"/>
                <a:gd name="connsiteY6" fmla="*/ 347316 h 566908"/>
                <a:gd name="connsiteX7" fmla="*/ 2165692 w 2184346"/>
                <a:gd name="connsiteY7" fmla="*/ 2208 h 566908"/>
                <a:gd name="connsiteX8" fmla="*/ 2081943 w 2184346"/>
                <a:gd name="connsiteY8" fmla="*/ 548901 h 566908"/>
                <a:gd name="connsiteX9" fmla="*/ 283590 w 2184346"/>
                <a:gd name="connsiteY9" fmla="*/ 559150 h 566908"/>
                <a:gd name="connsiteX0" fmla="*/ 285750 w 2184346"/>
                <a:gd name="connsiteY0" fmla="*/ 560894 h 566908"/>
                <a:gd name="connsiteX1" fmla="*/ 79375 w 2184346"/>
                <a:gd name="connsiteY1" fmla="*/ 513425 h 566908"/>
                <a:gd name="connsiteX2" fmla="*/ 0 w 2184346"/>
                <a:gd name="connsiteY2" fmla="*/ 429765 h 566908"/>
                <a:gd name="connsiteX3" fmla="*/ 468313 w 2184346"/>
                <a:gd name="connsiteY3" fmla="*/ 242507 h 566908"/>
                <a:gd name="connsiteX4" fmla="*/ 1281113 w 2184346"/>
                <a:gd name="connsiteY4" fmla="*/ 261712 h 566908"/>
                <a:gd name="connsiteX5" fmla="*/ 1574766 w 2184346"/>
                <a:gd name="connsiteY5" fmla="*/ 292795 h 566908"/>
                <a:gd name="connsiteX6" fmla="*/ 1776680 w 2184346"/>
                <a:gd name="connsiteY6" fmla="*/ 347316 h 566908"/>
                <a:gd name="connsiteX7" fmla="*/ 2165692 w 2184346"/>
                <a:gd name="connsiteY7" fmla="*/ 2208 h 566908"/>
                <a:gd name="connsiteX8" fmla="*/ 2081943 w 2184346"/>
                <a:gd name="connsiteY8" fmla="*/ 548901 h 566908"/>
                <a:gd name="connsiteX9" fmla="*/ 283590 w 2184346"/>
                <a:gd name="connsiteY9" fmla="*/ 559150 h 566908"/>
                <a:gd name="connsiteX0" fmla="*/ 285750 w 2184346"/>
                <a:gd name="connsiteY0" fmla="*/ 560894 h 566908"/>
                <a:gd name="connsiteX1" fmla="*/ 79375 w 2184346"/>
                <a:gd name="connsiteY1" fmla="*/ 513425 h 566908"/>
                <a:gd name="connsiteX2" fmla="*/ 0 w 2184346"/>
                <a:gd name="connsiteY2" fmla="*/ 429765 h 566908"/>
                <a:gd name="connsiteX3" fmla="*/ 468313 w 2184346"/>
                <a:gd name="connsiteY3" fmla="*/ 242507 h 566908"/>
                <a:gd name="connsiteX4" fmla="*/ 1281113 w 2184346"/>
                <a:gd name="connsiteY4" fmla="*/ 261712 h 566908"/>
                <a:gd name="connsiteX5" fmla="*/ 1574766 w 2184346"/>
                <a:gd name="connsiteY5" fmla="*/ 292795 h 566908"/>
                <a:gd name="connsiteX6" fmla="*/ 1776680 w 2184346"/>
                <a:gd name="connsiteY6" fmla="*/ 347316 h 566908"/>
                <a:gd name="connsiteX7" fmla="*/ 2165692 w 2184346"/>
                <a:gd name="connsiteY7" fmla="*/ 2208 h 566908"/>
                <a:gd name="connsiteX8" fmla="*/ 2081943 w 2184346"/>
                <a:gd name="connsiteY8" fmla="*/ 548901 h 566908"/>
                <a:gd name="connsiteX9" fmla="*/ 283590 w 2184346"/>
                <a:gd name="connsiteY9" fmla="*/ 559150 h 566908"/>
                <a:gd name="connsiteX0" fmla="*/ 285750 w 2184346"/>
                <a:gd name="connsiteY0" fmla="*/ 561046 h 567060"/>
                <a:gd name="connsiteX1" fmla="*/ 79375 w 2184346"/>
                <a:gd name="connsiteY1" fmla="*/ 513577 h 567060"/>
                <a:gd name="connsiteX2" fmla="*/ 0 w 2184346"/>
                <a:gd name="connsiteY2" fmla="*/ 429917 h 567060"/>
                <a:gd name="connsiteX3" fmla="*/ 468313 w 2184346"/>
                <a:gd name="connsiteY3" fmla="*/ 242659 h 567060"/>
                <a:gd name="connsiteX4" fmla="*/ 1281113 w 2184346"/>
                <a:gd name="connsiteY4" fmla="*/ 261864 h 567060"/>
                <a:gd name="connsiteX5" fmla="*/ 1776680 w 2184346"/>
                <a:gd name="connsiteY5" fmla="*/ 347468 h 567060"/>
                <a:gd name="connsiteX6" fmla="*/ 2165692 w 2184346"/>
                <a:gd name="connsiteY6" fmla="*/ 2360 h 567060"/>
                <a:gd name="connsiteX7" fmla="*/ 2081943 w 2184346"/>
                <a:gd name="connsiteY7" fmla="*/ 549053 h 567060"/>
                <a:gd name="connsiteX8" fmla="*/ 283590 w 2184346"/>
                <a:gd name="connsiteY8" fmla="*/ 559302 h 567060"/>
                <a:gd name="connsiteX0" fmla="*/ 285750 w 2184346"/>
                <a:gd name="connsiteY0" fmla="*/ 561046 h 567060"/>
                <a:gd name="connsiteX1" fmla="*/ 79375 w 2184346"/>
                <a:gd name="connsiteY1" fmla="*/ 513577 h 567060"/>
                <a:gd name="connsiteX2" fmla="*/ 0 w 2184346"/>
                <a:gd name="connsiteY2" fmla="*/ 429917 h 567060"/>
                <a:gd name="connsiteX3" fmla="*/ 468313 w 2184346"/>
                <a:gd name="connsiteY3" fmla="*/ 242659 h 567060"/>
                <a:gd name="connsiteX4" fmla="*/ 1281113 w 2184346"/>
                <a:gd name="connsiteY4" fmla="*/ 261864 h 567060"/>
                <a:gd name="connsiteX5" fmla="*/ 1776680 w 2184346"/>
                <a:gd name="connsiteY5" fmla="*/ 347468 h 567060"/>
                <a:gd name="connsiteX6" fmla="*/ 2165692 w 2184346"/>
                <a:gd name="connsiteY6" fmla="*/ 2360 h 567060"/>
                <a:gd name="connsiteX7" fmla="*/ 2081943 w 2184346"/>
                <a:gd name="connsiteY7" fmla="*/ 549053 h 567060"/>
                <a:gd name="connsiteX8" fmla="*/ 283590 w 2184346"/>
                <a:gd name="connsiteY8" fmla="*/ 559302 h 567060"/>
                <a:gd name="connsiteX0" fmla="*/ 285750 w 2184346"/>
                <a:gd name="connsiteY0" fmla="*/ 561046 h 567060"/>
                <a:gd name="connsiteX1" fmla="*/ 79375 w 2184346"/>
                <a:gd name="connsiteY1" fmla="*/ 513577 h 567060"/>
                <a:gd name="connsiteX2" fmla="*/ 0 w 2184346"/>
                <a:gd name="connsiteY2" fmla="*/ 429917 h 567060"/>
                <a:gd name="connsiteX3" fmla="*/ 468313 w 2184346"/>
                <a:gd name="connsiteY3" fmla="*/ 242659 h 567060"/>
                <a:gd name="connsiteX4" fmla="*/ 1281113 w 2184346"/>
                <a:gd name="connsiteY4" fmla="*/ 261864 h 567060"/>
                <a:gd name="connsiteX5" fmla="*/ 1776680 w 2184346"/>
                <a:gd name="connsiteY5" fmla="*/ 347468 h 567060"/>
                <a:gd name="connsiteX6" fmla="*/ 2165692 w 2184346"/>
                <a:gd name="connsiteY6" fmla="*/ 2360 h 567060"/>
                <a:gd name="connsiteX7" fmla="*/ 2081943 w 2184346"/>
                <a:gd name="connsiteY7" fmla="*/ 549053 h 567060"/>
                <a:gd name="connsiteX8" fmla="*/ 283590 w 2184346"/>
                <a:gd name="connsiteY8" fmla="*/ 559302 h 567060"/>
                <a:gd name="connsiteX0" fmla="*/ 285750 w 2165706"/>
                <a:gd name="connsiteY0" fmla="*/ 561293 h 572375"/>
                <a:gd name="connsiteX1" fmla="*/ 79375 w 2165706"/>
                <a:gd name="connsiteY1" fmla="*/ 513824 h 572375"/>
                <a:gd name="connsiteX2" fmla="*/ 0 w 2165706"/>
                <a:gd name="connsiteY2" fmla="*/ 430164 h 572375"/>
                <a:gd name="connsiteX3" fmla="*/ 468313 w 2165706"/>
                <a:gd name="connsiteY3" fmla="*/ 242906 h 572375"/>
                <a:gd name="connsiteX4" fmla="*/ 1281113 w 2165706"/>
                <a:gd name="connsiteY4" fmla="*/ 262111 h 572375"/>
                <a:gd name="connsiteX5" fmla="*/ 1776680 w 2165706"/>
                <a:gd name="connsiteY5" fmla="*/ 347715 h 572375"/>
                <a:gd name="connsiteX6" fmla="*/ 2165692 w 2165706"/>
                <a:gd name="connsiteY6" fmla="*/ 2607 h 572375"/>
                <a:gd name="connsiteX7" fmla="*/ 1763402 w 2165706"/>
                <a:gd name="connsiteY7" fmla="*/ 560538 h 572375"/>
                <a:gd name="connsiteX8" fmla="*/ 283590 w 2165706"/>
                <a:gd name="connsiteY8" fmla="*/ 559549 h 572375"/>
                <a:gd name="connsiteX0" fmla="*/ 285750 w 2165706"/>
                <a:gd name="connsiteY0" fmla="*/ 561789 h 572871"/>
                <a:gd name="connsiteX1" fmla="*/ 79375 w 2165706"/>
                <a:gd name="connsiteY1" fmla="*/ 514320 h 572871"/>
                <a:gd name="connsiteX2" fmla="*/ 0 w 2165706"/>
                <a:gd name="connsiteY2" fmla="*/ 430660 h 572871"/>
                <a:gd name="connsiteX3" fmla="*/ 468313 w 2165706"/>
                <a:gd name="connsiteY3" fmla="*/ 243402 h 572871"/>
                <a:gd name="connsiteX4" fmla="*/ 1281113 w 2165706"/>
                <a:gd name="connsiteY4" fmla="*/ 262607 h 572871"/>
                <a:gd name="connsiteX5" fmla="*/ 1776680 w 2165706"/>
                <a:gd name="connsiteY5" fmla="*/ 348211 h 572871"/>
                <a:gd name="connsiteX6" fmla="*/ 2165692 w 2165706"/>
                <a:gd name="connsiteY6" fmla="*/ 3103 h 572871"/>
                <a:gd name="connsiteX7" fmla="*/ 1763402 w 2165706"/>
                <a:gd name="connsiteY7" fmla="*/ 561034 h 572871"/>
                <a:gd name="connsiteX8" fmla="*/ 283590 w 2165706"/>
                <a:gd name="connsiteY8" fmla="*/ 560045 h 572871"/>
                <a:gd name="connsiteX0" fmla="*/ 285750 w 2165706"/>
                <a:gd name="connsiteY0" fmla="*/ 561789 h 572871"/>
                <a:gd name="connsiteX1" fmla="*/ 79375 w 2165706"/>
                <a:gd name="connsiteY1" fmla="*/ 514320 h 572871"/>
                <a:gd name="connsiteX2" fmla="*/ 0 w 2165706"/>
                <a:gd name="connsiteY2" fmla="*/ 430660 h 572871"/>
                <a:gd name="connsiteX3" fmla="*/ 468313 w 2165706"/>
                <a:gd name="connsiteY3" fmla="*/ 243402 h 572871"/>
                <a:gd name="connsiteX4" fmla="*/ 1281113 w 2165706"/>
                <a:gd name="connsiteY4" fmla="*/ 262607 h 572871"/>
                <a:gd name="connsiteX5" fmla="*/ 1776680 w 2165706"/>
                <a:gd name="connsiteY5" fmla="*/ 348211 h 572871"/>
                <a:gd name="connsiteX6" fmla="*/ 2165692 w 2165706"/>
                <a:gd name="connsiteY6" fmla="*/ 3103 h 572871"/>
                <a:gd name="connsiteX7" fmla="*/ 1763402 w 2165706"/>
                <a:gd name="connsiteY7" fmla="*/ 561034 h 572871"/>
                <a:gd name="connsiteX8" fmla="*/ 283590 w 2165706"/>
                <a:gd name="connsiteY8" fmla="*/ 560045 h 572871"/>
                <a:gd name="connsiteX0" fmla="*/ 285750 w 2222351"/>
                <a:gd name="connsiteY0" fmla="*/ 487217 h 498299"/>
                <a:gd name="connsiteX1" fmla="*/ 79375 w 2222351"/>
                <a:gd name="connsiteY1" fmla="*/ 439748 h 498299"/>
                <a:gd name="connsiteX2" fmla="*/ 0 w 2222351"/>
                <a:gd name="connsiteY2" fmla="*/ 356088 h 498299"/>
                <a:gd name="connsiteX3" fmla="*/ 468313 w 2222351"/>
                <a:gd name="connsiteY3" fmla="*/ 168830 h 498299"/>
                <a:gd name="connsiteX4" fmla="*/ 1281113 w 2222351"/>
                <a:gd name="connsiteY4" fmla="*/ 188035 h 498299"/>
                <a:gd name="connsiteX5" fmla="*/ 1776680 w 2222351"/>
                <a:gd name="connsiteY5" fmla="*/ 273639 h 498299"/>
                <a:gd name="connsiteX6" fmla="*/ 2222340 w 2222351"/>
                <a:gd name="connsiteY6" fmla="*/ 4117 h 498299"/>
                <a:gd name="connsiteX7" fmla="*/ 1763402 w 2222351"/>
                <a:gd name="connsiteY7" fmla="*/ 486462 h 498299"/>
                <a:gd name="connsiteX8" fmla="*/ 283590 w 2222351"/>
                <a:gd name="connsiteY8" fmla="*/ 485473 h 498299"/>
                <a:gd name="connsiteX0" fmla="*/ 285750 w 2222351"/>
                <a:gd name="connsiteY0" fmla="*/ 487217 h 498299"/>
                <a:gd name="connsiteX1" fmla="*/ 79375 w 2222351"/>
                <a:gd name="connsiteY1" fmla="*/ 439748 h 498299"/>
                <a:gd name="connsiteX2" fmla="*/ 0 w 2222351"/>
                <a:gd name="connsiteY2" fmla="*/ 356088 h 498299"/>
                <a:gd name="connsiteX3" fmla="*/ 468313 w 2222351"/>
                <a:gd name="connsiteY3" fmla="*/ 168830 h 498299"/>
                <a:gd name="connsiteX4" fmla="*/ 1281113 w 2222351"/>
                <a:gd name="connsiteY4" fmla="*/ 188035 h 498299"/>
                <a:gd name="connsiteX5" fmla="*/ 1776680 w 2222351"/>
                <a:gd name="connsiteY5" fmla="*/ 273639 h 498299"/>
                <a:gd name="connsiteX6" fmla="*/ 2222340 w 2222351"/>
                <a:gd name="connsiteY6" fmla="*/ 4117 h 498299"/>
                <a:gd name="connsiteX7" fmla="*/ 1763402 w 2222351"/>
                <a:gd name="connsiteY7" fmla="*/ 486462 h 498299"/>
                <a:gd name="connsiteX8" fmla="*/ 283590 w 2222351"/>
                <a:gd name="connsiteY8" fmla="*/ 485473 h 498299"/>
                <a:gd name="connsiteX0" fmla="*/ 285750 w 2223882"/>
                <a:gd name="connsiteY0" fmla="*/ 487469 h 503413"/>
                <a:gd name="connsiteX1" fmla="*/ 79375 w 2223882"/>
                <a:gd name="connsiteY1" fmla="*/ 440000 h 503413"/>
                <a:gd name="connsiteX2" fmla="*/ 0 w 2223882"/>
                <a:gd name="connsiteY2" fmla="*/ 356340 h 503413"/>
                <a:gd name="connsiteX3" fmla="*/ 468313 w 2223882"/>
                <a:gd name="connsiteY3" fmla="*/ 169082 h 503413"/>
                <a:gd name="connsiteX4" fmla="*/ 1281113 w 2223882"/>
                <a:gd name="connsiteY4" fmla="*/ 188287 h 503413"/>
                <a:gd name="connsiteX5" fmla="*/ 1776680 w 2223882"/>
                <a:gd name="connsiteY5" fmla="*/ 273891 h 503413"/>
                <a:gd name="connsiteX6" fmla="*/ 2222340 w 2223882"/>
                <a:gd name="connsiteY6" fmla="*/ 4369 h 503413"/>
                <a:gd name="connsiteX7" fmla="*/ 1613079 w 2223882"/>
                <a:gd name="connsiteY7" fmla="*/ 494195 h 503413"/>
                <a:gd name="connsiteX8" fmla="*/ 283590 w 2223882"/>
                <a:gd name="connsiteY8" fmla="*/ 485725 h 503413"/>
                <a:gd name="connsiteX0" fmla="*/ 285750 w 2222340"/>
                <a:gd name="connsiteY0" fmla="*/ 488596 h 504540"/>
                <a:gd name="connsiteX1" fmla="*/ 79375 w 2222340"/>
                <a:gd name="connsiteY1" fmla="*/ 441127 h 504540"/>
                <a:gd name="connsiteX2" fmla="*/ 0 w 2222340"/>
                <a:gd name="connsiteY2" fmla="*/ 357467 h 504540"/>
                <a:gd name="connsiteX3" fmla="*/ 468313 w 2222340"/>
                <a:gd name="connsiteY3" fmla="*/ 170209 h 504540"/>
                <a:gd name="connsiteX4" fmla="*/ 1281113 w 2222340"/>
                <a:gd name="connsiteY4" fmla="*/ 189414 h 504540"/>
                <a:gd name="connsiteX5" fmla="*/ 1611826 w 2222340"/>
                <a:gd name="connsiteY5" fmla="*/ 255548 h 504540"/>
                <a:gd name="connsiteX6" fmla="*/ 2222340 w 2222340"/>
                <a:gd name="connsiteY6" fmla="*/ 5496 h 504540"/>
                <a:gd name="connsiteX7" fmla="*/ 1613079 w 2222340"/>
                <a:gd name="connsiteY7" fmla="*/ 495322 h 504540"/>
                <a:gd name="connsiteX8" fmla="*/ 283590 w 2222340"/>
                <a:gd name="connsiteY8" fmla="*/ 486852 h 504540"/>
                <a:gd name="connsiteX0" fmla="*/ 285750 w 2222340"/>
                <a:gd name="connsiteY0" fmla="*/ 488596 h 504540"/>
                <a:gd name="connsiteX1" fmla="*/ 79375 w 2222340"/>
                <a:gd name="connsiteY1" fmla="*/ 441127 h 504540"/>
                <a:gd name="connsiteX2" fmla="*/ 0 w 2222340"/>
                <a:gd name="connsiteY2" fmla="*/ 357467 h 504540"/>
                <a:gd name="connsiteX3" fmla="*/ 468313 w 2222340"/>
                <a:gd name="connsiteY3" fmla="*/ 170209 h 504540"/>
                <a:gd name="connsiteX4" fmla="*/ 1281113 w 2222340"/>
                <a:gd name="connsiteY4" fmla="*/ 189414 h 504540"/>
                <a:gd name="connsiteX5" fmla="*/ 1611826 w 2222340"/>
                <a:gd name="connsiteY5" fmla="*/ 255548 h 504540"/>
                <a:gd name="connsiteX6" fmla="*/ 2222340 w 2222340"/>
                <a:gd name="connsiteY6" fmla="*/ 5496 h 504540"/>
                <a:gd name="connsiteX7" fmla="*/ 1613079 w 2222340"/>
                <a:gd name="connsiteY7" fmla="*/ 495322 h 504540"/>
                <a:gd name="connsiteX8" fmla="*/ 283590 w 2222340"/>
                <a:gd name="connsiteY8" fmla="*/ 486852 h 504540"/>
                <a:gd name="connsiteX0" fmla="*/ 285750 w 2222340"/>
                <a:gd name="connsiteY0" fmla="*/ 488596 h 504540"/>
                <a:gd name="connsiteX1" fmla="*/ 79375 w 2222340"/>
                <a:gd name="connsiteY1" fmla="*/ 441127 h 504540"/>
                <a:gd name="connsiteX2" fmla="*/ 0 w 2222340"/>
                <a:gd name="connsiteY2" fmla="*/ 357467 h 504540"/>
                <a:gd name="connsiteX3" fmla="*/ 468313 w 2222340"/>
                <a:gd name="connsiteY3" fmla="*/ 170209 h 504540"/>
                <a:gd name="connsiteX4" fmla="*/ 1281113 w 2222340"/>
                <a:gd name="connsiteY4" fmla="*/ 189414 h 504540"/>
                <a:gd name="connsiteX5" fmla="*/ 1611826 w 2222340"/>
                <a:gd name="connsiteY5" fmla="*/ 255548 h 504540"/>
                <a:gd name="connsiteX6" fmla="*/ 2222340 w 2222340"/>
                <a:gd name="connsiteY6" fmla="*/ 5496 h 504540"/>
                <a:gd name="connsiteX7" fmla="*/ 1613079 w 2222340"/>
                <a:gd name="connsiteY7" fmla="*/ 495322 h 504540"/>
                <a:gd name="connsiteX8" fmla="*/ 283590 w 2222340"/>
                <a:gd name="connsiteY8" fmla="*/ 486852 h 504540"/>
                <a:gd name="connsiteX0" fmla="*/ 285750 w 2229001"/>
                <a:gd name="connsiteY0" fmla="*/ 499979 h 515923"/>
                <a:gd name="connsiteX1" fmla="*/ 79375 w 2229001"/>
                <a:gd name="connsiteY1" fmla="*/ 452510 h 515923"/>
                <a:gd name="connsiteX2" fmla="*/ 0 w 2229001"/>
                <a:gd name="connsiteY2" fmla="*/ 368850 h 515923"/>
                <a:gd name="connsiteX3" fmla="*/ 468313 w 2229001"/>
                <a:gd name="connsiteY3" fmla="*/ 181592 h 515923"/>
                <a:gd name="connsiteX4" fmla="*/ 1281113 w 2229001"/>
                <a:gd name="connsiteY4" fmla="*/ 200797 h 515923"/>
                <a:gd name="connsiteX5" fmla="*/ 1611826 w 2229001"/>
                <a:gd name="connsiteY5" fmla="*/ 266931 h 515923"/>
                <a:gd name="connsiteX6" fmla="*/ 2222340 w 2229001"/>
                <a:gd name="connsiteY6" fmla="*/ 16879 h 515923"/>
                <a:gd name="connsiteX7" fmla="*/ 1613079 w 2229001"/>
                <a:gd name="connsiteY7" fmla="*/ 506705 h 515923"/>
                <a:gd name="connsiteX8" fmla="*/ 283590 w 2229001"/>
                <a:gd name="connsiteY8" fmla="*/ 498235 h 515923"/>
                <a:gd name="connsiteX0" fmla="*/ 285750 w 2229001"/>
                <a:gd name="connsiteY0" fmla="*/ 499979 h 515923"/>
                <a:gd name="connsiteX1" fmla="*/ 79375 w 2229001"/>
                <a:gd name="connsiteY1" fmla="*/ 452510 h 515923"/>
                <a:gd name="connsiteX2" fmla="*/ 0 w 2229001"/>
                <a:gd name="connsiteY2" fmla="*/ 368850 h 515923"/>
                <a:gd name="connsiteX3" fmla="*/ 468313 w 2229001"/>
                <a:gd name="connsiteY3" fmla="*/ 181592 h 515923"/>
                <a:gd name="connsiteX4" fmla="*/ 1281113 w 2229001"/>
                <a:gd name="connsiteY4" fmla="*/ 200797 h 515923"/>
                <a:gd name="connsiteX5" fmla="*/ 1611826 w 2229001"/>
                <a:gd name="connsiteY5" fmla="*/ 266931 h 515923"/>
                <a:gd name="connsiteX6" fmla="*/ 2222340 w 2229001"/>
                <a:gd name="connsiteY6" fmla="*/ 16879 h 515923"/>
                <a:gd name="connsiteX7" fmla="*/ 1613079 w 2229001"/>
                <a:gd name="connsiteY7" fmla="*/ 506705 h 515923"/>
                <a:gd name="connsiteX8" fmla="*/ 283590 w 2229001"/>
                <a:gd name="connsiteY8" fmla="*/ 498235 h 515923"/>
                <a:gd name="connsiteX0" fmla="*/ 285750 w 2229566"/>
                <a:gd name="connsiteY0" fmla="*/ 500110 h 516054"/>
                <a:gd name="connsiteX1" fmla="*/ 79375 w 2229566"/>
                <a:gd name="connsiteY1" fmla="*/ 452641 h 516054"/>
                <a:gd name="connsiteX2" fmla="*/ 0 w 2229566"/>
                <a:gd name="connsiteY2" fmla="*/ 368981 h 516054"/>
                <a:gd name="connsiteX3" fmla="*/ 468313 w 2229566"/>
                <a:gd name="connsiteY3" fmla="*/ 181723 h 516054"/>
                <a:gd name="connsiteX4" fmla="*/ 1281113 w 2229566"/>
                <a:gd name="connsiteY4" fmla="*/ 200928 h 516054"/>
                <a:gd name="connsiteX5" fmla="*/ 1611826 w 2229566"/>
                <a:gd name="connsiteY5" fmla="*/ 267062 h 516054"/>
                <a:gd name="connsiteX6" fmla="*/ 2222340 w 2229566"/>
                <a:gd name="connsiteY6" fmla="*/ 17010 h 516054"/>
                <a:gd name="connsiteX7" fmla="*/ 1613079 w 2229566"/>
                <a:gd name="connsiteY7" fmla="*/ 506836 h 516054"/>
                <a:gd name="connsiteX8" fmla="*/ 283590 w 2229566"/>
                <a:gd name="connsiteY8" fmla="*/ 498366 h 51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566" h="516054">
                  <a:moveTo>
                    <a:pt x="285750" y="500110"/>
                  </a:moveTo>
                  <a:cubicBezTo>
                    <a:pt x="125412" y="469153"/>
                    <a:pt x="118585" y="474496"/>
                    <a:pt x="79375" y="452641"/>
                  </a:cubicBezTo>
                  <a:cubicBezTo>
                    <a:pt x="40165" y="430786"/>
                    <a:pt x="19215" y="438104"/>
                    <a:pt x="0" y="368981"/>
                  </a:cubicBezTo>
                  <a:cubicBezTo>
                    <a:pt x="25196" y="275377"/>
                    <a:pt x="254794" y="209732"/>
                    <a:pt x="468313" y="181723"/>
                  </a:cubicBezTo>
                  <a:cubicBezTo>
                    <a:pt x="681832" y="153714"/>
                    <a:pt x="1076417" y="168959"/>
                    <a:pt x="1281113" y="200928"/>
                  </a:cubicBezTo>
                  <a:cubicBezTo>
                    <a:pt x="1485809" y="232897"/>
                    <a:pt x="1461225" y="241288"/>
                    <a:pt x="1611826" y="267062"/>
                  </a:cubicBezTo>
                  <a:cubicBezTo>
                    <a:pt x="1791879" y="162230"/>
                    <a:pt x="2295601" y="-63505"/>
                    <a:pt x="2222340" y="17010"/>
                  </a:cubicBezTo>
                  <a:cubicBezTo>
                    <a:pt x="2149079" y="97525"/>
                    <a:pt x="1745887" y="449802"/>
                    <a:pt x="1613079" y="506836"/>
                  </a:cubicBezTo>
                  <a:cubicBezTo>
                    <a:pt x="1014422" y="525572"/>
                    <a:pt x="884890" y="512152"/>
                    <a:pt x="283590" y="498366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23" name="Oval 22"/>
            <p:cNvSpPr/>
            <p:nvPr/>
          </p:nvSpPr>
          <p:spPr bwMode="auto">
            <a:xfrm rot="256911">
              <a:off x="7713160" y="3682882"/>
              <a:ext cx="25402" cy="333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25" name="Arc 24"/>
            <p:cNvSpPr/>
            <p:nvPr/>
          </p:nvSpPr>
          <p:spPr bwMode="auto">
            <a:xfrm rot="15648117">
              <a:off x="7609899" y="3589220"/>
              <a:ext cx="262092" cy="227035"/>
            </a:xfrm>
            <a:prstGeom prst="arc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26" name="Arc 25"/>
            <p:cNvSpPr/>
            <p:nvPr/>
          </p:nvSpPr>
          <p:spPr bwMode="auto">
            <a:xfrm rot="10469587">
              <a:off x="7627427" y="3576456"/>
              <a:ext cx="273077" cy="254150"/>
            </a:xfrm>
            <a:prstGeom prst="arc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sp>
        <p:nvSpPr>
          <p:cNvPr id="32" name="Line 313"/>
          <p:cNvSpPr>
            <a:spLocks noChangeShapeType="1"/>
          </p:cNvSpPr>
          <p:nvPr/>
        </p:nvSpPr>
        <p:spPr bwMode="auto">
          <a:xfrm>
            <a:off x="9290050" y="3531641"/>
            <a:ext cx="19050" cy="148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NZ">
              <a:cs typeface="Arial" charset="0"/>
            </a:endParaRPr>
          </a:p>
        </p:txBody>
      </p:sp>
      <p:grpSp>
        <p:nvGrpSpPr>
          <p:cNvPr id="7174" name="Group 7173"/>
          <p:cNvGrpSpPr>
            <a:grpSpLocks/>
          </p:cNvGrpSpPr>
          <p:nvPr/>
        </p:nvGrpSpPr>
        <p:grpSpPr bwMode="auto">
          <a:xfrm>
            <a:off x="4570602" y="3159125"/>
            <a:ext cx="1296988" cy="1957723"/>
            <a:chOff x="3166117" y="2957899"/>
            <a:chExt cx="1295961" cy="195701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3681970" y="2957899"/>
              <a:ext cx="698217" cy="1423472"/>
            </a:xfrm>
            <a:prstGeom prst="straightConnector1">
              <a:avLst/>
            </a:prstGeom>
            <a:ln w="28575">
              <a:solidFill>
                <a:srgbClr val="00BE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0" name="TextBox 30"/>
            <p:cNvSpPr txBox="1">
              <a:spLocks noChangeArrowheads="1"/>
            </p:cNvSpPr>
            <p:nvPr/>
          </p:nvSpPr>
          <p:spPr bwMode="auto">
            <a:xfrm>
              <a:off x="3166117" y="4330927"/>
              <a:ext cx="1295961" cy="583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00BE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Elevator Trim Tab</a:t>
              </a:r>
            </a:p>
          </p:txBody>
        </p:sp>
      </p:grpSp>
      <p:grpSp>
        <p:nvGrpSpPr>
          <p:cNvPr id="7173" name="Group 7172"/>
          <p:cNvGrpSpPr>
            <a:grpSpLocks/>
          </p:cNvGrpSpPr>
          <p:nvPr/>
        </p:nvGrpSpPr>
        <p:grpSpPr bwMode="auto">
          <a:xfrm>
            <a:off x="2660334" y="3912005"/>
            <a:ext cx="1368425" cy="1028700"/>
            <a:chOff x="1547664" y="3673738"/>
            <a:chExt cx="1368152" cy="1029099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1547664" y="3673738"/>
              <a:ext cx="574560" cy="763884"/>
            </a:xfrm>
            <a:prstGeom prst="straightConnector1">
              <a:avLst/>
            </a:prstGeom>
            <a:ln w="28575">
              <a:solidFill>
                <a:srgbClr val="00BE2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8" name="TextBox 40"/>
            <p:cNvSpPr txBox="1">
              <a:spLocks noChangeArrowheads="1"/>
            </p:cNvSpPr>
            <p:nvPr/>
          </p:nvSpPr>
          <p:spPr bwMode="auto">
            <a:xfrm>
              <a:off x="1620674" y="4364569"/>
              <a:ext cx="1295142" cy="338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NZ" altLang="en-US" sz="1600" b="1" dirty="0">
                  <a:solidFill>
                    <a:srgbClr val="00BE2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Trim Wheel</a:t>
              </a:r>
            </a:p>
          </p:txBody>
        </p:sp>
      </p:grpSp>
      <p:sp>
        <p:nvSpPr>
          <p:cNvPr id="30" name="Line 313"/>
          <p:cNvSpPr>
            <a:spLocks noChangeShapeType="1"/>
          </p:cNvSpPr>
          <p:nvPr/>
        </p:nvSpPr>
        <p:spPr bwMode="auto">
          <a:xfrm>
            <a:off x="10859835" y="2757995"/>
            <a:ext cx="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NZ">
              <a:cs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51862" y="3675849"/>
            <a:ext cx="0" cy="40481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 rot="1351981">
            <a:off x="9556005" y="3737714"/>
            <a:ext cx="723845" cy="293638"/>
          </a:xfrm>
          <a:prstGeom prst="rightArrow">
            <a:avLst/>
          </a:prstGeom>
          <a:solidFill>
            <a:srgbClr val="00B0F0">
              <a:alpha val="85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N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7F83D13-3B6A-41FE-AF42-CC300956C19D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0B9AB-80AD-4867-82D9-18F0F04944BE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936EF32-758A-423D-A82E-2123908EAF0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21855" y="2154556"/>
            <a:ext cx="1552575" cy="4106863"/>
            <a:chOff x="2886" y="1313"/>
            <a:chExt cx="978" cy="2587"/>
          </a:xfrm>
        </p:grpSpPr>
        <p:sp>
          <p:nvSpPr>
            <p:cNvPr id="15371" name="Freeform 37"/>
            <p:cNvSpPr>
              <a:spLocks/>
            </p:cNvSpPr>
            <p:nvPr/>
          </p:nvSpPr>
          <p:spPr bwMode="auto">
            <a:xfrm>
              <a:off x="2911" y="2990"/>
              <a:ext cx="528" cy="609"/>
            </a:xfrm>
            <a:custGeom>
              <a:avLst/>
              <a:gdLst>
                <a:gd name="T0" fmla="*/ 0 w 528"/>
                <a:gd name="T1" fmla="*/ 3811 h 577"/>
                <a:gd name="T2" fmla="*/ 98 w 528"/>
                <a:gd name="T3" fmla="*/ 3903 h 577"/>
                <a:gd name="T4" fmla="*/ 277 w 528"/>
                <a:gd name="T5" fmla="*/ 3941 h 577"/>
                <a:gd name="T6" fmla="*/ 352 w 528"/>
                <a:gd name="T7" fmla="*/ 3363 h 577"/>
                <a:gd name="T8" fmla="*/ 360 w 528"/>
                <a:gd name="T9" fmla="*/ 2621 h 577"/>
                <a:gd name="T10" fmla="*/ 360 w 528"/>
                <a:gd name="T11" fmla="*/ 538 h 577"/>
                <a:gd name="T12" fmla="*/ 422 w 528"/>
                <a:gd name="T13" fmla="*/ 122 h 577"/>
                <a:gd name="T14" fmla="*/ 511 w 528"/>
                <a:gd name="T15" fmla="*/ 584 h 577"/>
                <a:gd name="T16" fmla="*/ 512 w 528"/>
                <a:gd name="T17" fmla="*/ 3660 h 577"/>
                <a:gd name="T18" fmla="*/ 416 w 528"/>
                <a:gd name="T19" fmla="*/ 5007 h 577"/>
                <a:gd name="T20" fmla="*/ 224 w 528"/>
                <a:gd name="T21" fmla="*/ 5199 h 577"/>
                <a:gd name="T22" fmla="*/ 32 w 528"/>
                <a:gd name="T23" fmla="*/ 5133 h 5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8"/>
                <a:gd name="T37" fmla="*/ 0 h 577"/>
                <a:gd name="T38" fmla="*/ 528 w 528"/>
                <a:gd name="T39" fmla="*/ 577 h 5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8" h="577">
                  <a:moveTo>
                    <a:pt x="0" y="416"/>
                  </a:moveTo>
                  <a:cubicBezTo>
                    <a:pt x="19" y="418"/>
                    <a:pt x="52" y="424"/>
                    <a:pt x="98" y="427"/>
                  </a:cubicBezTo>
                  <a:cubicBezTo>
                    <a:pt x="144" y="430"/>
                    <a:pt x="235" y="442"/>
                    <a:pt x="277" y="432"/>
                  </a:cubicBezTo>
                  <a:cubicBezTo>
                    <a:pt x="319" y="422"/>
                    <a:pt x="338" y="392"/>
                    <a:pt x="352" y="368"/>
                  </a:cubicBezTo>
                  <a:cubicBezTo>
                    <a:pt x="366" y="344"/>
                    <a:pt x="359" y="337"/>
                    <a:pt x="360" y="286"/>
                  </a:cubicBezTo>
                  <a:cubicBezTo>
                    <a:pt x="361" y="235"/>
                    <a:pt x="350" y="104"/>
                    <a:pt x="360" y="59"/>
                  </a:cubicBezTo>
                  <a:cubicBezTo>
                    <a:pt x="371" y="14"/>
                    <a:pt x="396" y="13"/>
                    <a:pt x="422" y="14"/>
                  </a:cubicBezTo>
                  <a:cubicBezTo>
                    <a:pt x="447" y="15"/>
                    <a:pt x="496" y="0"/>
                    <a:pt x="511" y="64"/>
                  </a:cubicBezTo>
                  <a:cubicBezTo>
                    <a:pt x="526" y="128"/>
                    <a:pt x="528" y="319"/>
                    <a:pt x="512" y="400"/>
                  </a:cubicBezTo>
                  <a:cubicBezTo>
                    <a:pt x="496" y="481"/>
                    <a:pt x="464" y="521"/>
                    <a:pt x="416" y="549"/>
                  </a:cubicBezTo>
                  <a:cubicBezTo>
                    <a:pt x="368" y="577"/>
                    <a:pt x="288" y="568"/>
                    <a:pt x="224" y="570"/>
                  </a:cubicBezTo>
                  <a:cubicBezTo>
                    <a:pt x="160" y="572"/>
                    <a:pt x="72" y="562"/>
                    <a:pt x="32" y="5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grpSp>
          <p:nvGrpSpPr>
            <p:cNvPr id="15372" name="Group 34"/>
            <p:cNvGrpSpPr>
              <a:grpSpLocks/>
            </p:cNvGrpSpPr>
            <p:nvPr/>
          </p:nvGrpSpPr>
          <p:grpSpPr bwMode="auto">
            <a:xfrm>
              <a:off x="3631" y="1313"/>
              <a:ext cx="233" cy="2587"/>
              <a:chOff x="2134" y="876"/>
              <a:chExt cx="233" cy="2087"/>
            </a:xfrm>
          </p:grpSpPr>
          <p:sp>
            <p:nvSpPr>
              <p:cNvPr id="15386" name="Line 35"/>
              <p:cNvSpPr>
                <a:spLocks noChangeShapeType="1"/>
              </p:cNvSpPr>
              <p:nvPr/>
            </p:nvSpPr>
            <p:spPr bwMode="auto">
              <a:xfrm>
                <a:off x="2341" y="876"/>
                <a:ext cx="5" cy="208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387" name="Freeform 36"/>
              <p:cNvSpPr>
                <a:spLocks/>
              </p:cNvSpPr>
              <p:nvPr/>
            </p:nvSpPr>
            <p:spPr bwMode="auto">
              <a:xfrm rot="208295" flipH="1">
                <a:off x="2134" y="1536"/>
                <a:ext cx="233" cy="726"/>
              </a:xfrm>
              <a:custGeom>
                <a:avLst/>
                <a:gdLst>
                  <a:gd name="T0" fmla="*/ 0 w 142"/>
                  <a:gd name="T1" fmla="*/ 2147483646 h 490"/>
                  <a:gd name="T2" fmla="*/ 2147483646 w 142"/>
                  <a:gd name="T3" fmla="*/ 2147483646 h 490"/>
                  <a:gd name="T4" fmla="*/ 2147483646 w 142"/>
                  <a:gd name="T5" fmla="*/ 2147483646 h 490"/>
                  <a:gd name="T6" fmla="*/ 2147483646 w 142"/>
                  <a:gd name="T7" fmla="*/ 1809395633 h 490"/>
                  <a:gd name="T8" fmla="*/ 2147483646 w 142"/>
                  <a:gd name="T9" fmla="*/ 1271334050 h 490"/>
                  <a:gd name="T10" fmla="*/ 2147483646 w 142"/>
                  <a:gd name="T11" fmla="*/ 0 h 4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90"/>
                  <a:gd name="T20" fmla="*/ 142 w 142"/>
                  <a:gd name="T21" fmla="*/ 490 h 4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90">
                    <a:moveTo>
                      <a:pt x="0" y="490"/>
                    </a:moveTo>
                    <a:cubicBezTo>
                      <a:pt x="33" y="441"/>
                      <a:pt x="67" y="392"/>
                      <a:pt x="90" y="354"/>
                    </a:cubicBezTo>
                    <a:cubicBezTo>
                      <a:pt x="113" y="316"/>
                      <a:pt x="130" y="292"/>
                      <a:pt x="136" y="263"/>
                    </a:cubicBezTo>
                    <a:cubicBezTo>
                      <a:pt x="142" y="234"/>
                      <a:pt x="136" y="204"/>
                      <a:pt x="128" y="181"/>
                    </a:cubicBezTo>
                    <a:cubicBezTo>
                      <a:pt x="120" y="158"/>
                      <a:pt x="108" y="157"/>
                      <a:pt x="90" y="127"/>
                    </a:cubicBezTo>
                    <a:cubicBezTo>
                      <a:pt x="72" y="97"/>
                      <a:pt x="36" y="27"/>
                      <a:pt x="21" y="0"/>
                    </a:cubicBez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15373" name="Freeform 40"/>
            <p:cNvSpPr>
              <a:spLocks/>
            </p:cNvSpPr>
            <p:nvPr/>
          </p:nvSpPr>
          <p:spPr bwMode="auto">
            <a:xfrm rot="-208295">
              <a:off x="2886" y="2167"/>
              <a:ext cx="233" cy="900"/>
            </a:xfrm>
            <a:custGeom>
              <a:avLst/>
              <a:gdLst>
                <a:gd name="T0" fmla="*/ 0 w 142"/>
                <a:gd name="T1" fmla="*/ 2147483646 h 490"/>
                <a:gd name="T2" fmla="*/ 2147483646 w 142"/>
                <a:gd name="T3" fmla="*/ 2147483646 h 490"/>
                <a:gd name="T4" fmla="*/ 2147483646 w 142"/>
                <a:gd name="T5" fmla="*/ 2147483646 h 490"/>
                <a:gd name="T6" fmla="*/ 2147483646 w 142"/>
                <a:gd name="T7" fmla="*/ 2147483646 h 490"/>
                <a:gd name="T8" fmla="*/ 2147483646 w 142"/>
                <a:gd name="T9" fmla="*/ 2147483646 h 490"/>
                <a:gd name="T10" fmla="*/ 2147483646 w 142"/>
                <a:gd name="T11" fmla="*/ 0 h 4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"/>
                <a:gd name="T19" fmla="*/ 0 h 490"/>
                <a:gd name="T20" fmla="*/ 142 w 142"/>
                <a:gd name="T21" fmla="*/ 490 h 4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" h="490">
                  <a:moveTo>
                    <a:pt x="0" y="490"/>
                  </a:moveTo>
                  <a:cubicBezTo>
                    <a:pt x="33" y="441"/>
                    <a:pt x="67" y="392"/>
                    <a:pt x="90" y="354"/>
                  </a:cubicBezTo>
                  <a:cubicBezTo>
                    <a:pt x="113" y="316"/>
                    <a:pt x="130" y="292"/>
                    <a:pt x="136" y="263"/>
                  </a:cubicBezTo>
                  <a:cubicBezTo>
                    <a:pt x="142" y="234"/>
                    <a:pt x="136" y="204"/>
                    <a:pt x="128" y="181"/>
                  </a:cubicBezTo>
                  <a:cubicBezTo>
                    <a:pt x="120" y="158"/>
                    <a:pt x="108" y="157"/>
                    <a:pt x="90" y="127"/>
                  </a:cubicBezTo>
                  <a:cubicBezTo>
                    <a:pt x="72" y="97"/>
                    <a:pt x="36" y="27"/>
                    <a:pt x="21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5374" name="Line 41"/>
            <p:cNvSpPr>
              <a:spLocks noChangeShapeType="1"/>
            </p:cNvSpPr>
            <p:nvPr/>
          </p:nvSpPr>
          <p:spPr bwMode="auto">
            <a:xfrm rot="6606868">
              <a:off x="3361" y="1347"/>
              <a:ext cx="2" cy="862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5375" name="Line 42"/>
            <p:cNvSpPr>
              <a:spLocks noChangeShapeType="1"/>
            </p:cNvSpPr>
            <p:nvPr/>
          </p:nvSpPr>
          <p:spPr bwMode="auto">
            <a:xfrm rot="10800000">
              <a:off x="3385" y="1315"/>
              <a:ext cx="2" cy="908"/>
            </a:xfrm>
            <a:prstGeom prst="line">
              <a:avLst/>
            </a:prstGeom>
            <a:noFill/>
            <a:ln w="47625" cap="rnd">
              <a:solidFill>
                <a:srgbClr val="C0C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3" name="Freeform 50"/>
            <p:cNvSpPr>
              <a:spLocks/>
            </p:cNvSpPr>
            <p:nvPr/>
          </p:nvSpPr>
          <p:spPr bwMode="auto">
            <a:xfrm>
              <a:off x="2886" y="1973"/>
              <a:ext cx="253" cy="640"/>
            </a:xfrm>
            <a:custGeom>
              <a:avLst/>
              <a:gdLst>
                <a:gd name="T0" fmla="*/ 196 w 234"/>
                <a:gd name="T1" fmla="*/ 522 h 640"/>
                <a:gd name="T2" fmla="*/ 105 w 234"/>
                <a:gd name="T3" fmla="*/ 431 h 640"/>
                <a:gd name="T4" fmla="*/ 60 w 234"/>
                <a:gd name="T5" fmla="*/ 341 h 640"/>
                <a:gd name="T6" fmla="*/ 10 w 234"/>
                <a:gd name="T7" fmla="*/ 234 h 640"/>
                <a:gd name="T8" fmla="*/ 0 w 234"/>
                <a:gd name="T9" fmla="*/ 0 h 640"/>
                <a:gd name="T10" fmla="*/ 85 w 234"/>
                <a:gd name="T11" fmla="*/ 181 h 640"/>
                <a:gd name="T12" fmla="*/ 202 w 234"/>
                <a:gd name="T13" fmla="*/ 352 h 640"/>
                <a:gd name="T14" fmla="*/ 234 w 234"/>
                <a:gd name="T15" fmla="*/ 640 h 640"/>
                <a:gd name="T16" fmla="*/ 181 w 234"/>
                <a:gd name="T17" fmla="*/ 629 h 640"/>
                <a:gd name="T18" fmla="*/ 196 w 234"/>
                <a:gd name="T19" fmla="*/ 522 h 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640"/>
                <a:gd name="T32" fmla="*/ 234 w 234"/>
                <a:gd name="T33" fmla="*/ 640 h 6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640">
                  <a:moveTo>
                    <a:pt x="196" y="522"/>
                  </a:moveTo>
                  <a:lnTo>
                    <a:pt x="105" y="431"/>
                  </a:lnTo>
                  <a:lnTo>
                    <a:pt x="60" y="341"/>
                  </a:lnTo>
                  <a:lnTo>
                    <a:pt x="10" y="234"/>
                  </a:lnTo>
                  <a:lnTo>
                    <a:pt x="0" y="0"/>
                  </a:lnTo>
                  <a:lnTo>
                    <a:pt x="85" y="181"/>
                  </a:lnTo>
                  <a:lnTo>
                    <a:pt x="202" y="352"/>
                  </a:lnTo>
                  <a:lnTo>
                    <a:pt x="234" y="640"/>
                  </a:lnTo>
                  <a:lnTo>
                    <a:pt x="181" y="629"/>
                  </a:lnTo>
                  <a:lnTo>
                    <a:pt x="196" y="522"/>
                  </a:lnTo>
                  <a:close/>
                </a:path>
              </a:pathLst>
            </a:custGeom>
            <a:solidFill>
              <a:srgbClr val="E6E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NZ">
                <a:cs typeface="Arial" charset="0"/>
              </a:endParaRPr>
            </a:p>
          </p:txBody>
        </p:sp>
        <p:sp>
          <p:nvSpPr>
            <p:cNvPr id="4" name="Freeform 51"/>
            <p:cNvSpPr>
              <a:spLocks/>
            </p:cNvSpPr>
            <p:nvPr/>
          </p:nvSpPr>
          <p:spPr bwMode="auto">
            <a:xfrm flipH="1">
              <a:off x="3596" y="2028"/>
              <a:ext cx="224" cy="640"/>
            </a:xfrm>
            <a:custGeom>
              <a:avLst/>
              <a:gdLst>
                <a:gd name="T0" fmla="*/ 196 w 234"/>
                <a:gd name="T1" fmla="*/ 522 h 640"/>
                <a:gd name="T2" fmla="*/ 105 w 234"/>
                <a:gd name="T3" fmla="*/ 431 h 640"/>
                <a:gd name="T4" fmla="*/ 60 w 234"/>
                <a:gd name="T5" fmla="*/ 341 h 640"/>
                <a:gd name="T6" fmla="*/ 10 w 234"/>
                <a:gd name="T7" fmla="*/ 234 h 640"/>
                <a:gd name="T8" fmla="*/ 0 w 234"/>
                <a:gd name="T9" fmla="*/ 0 h 640"/>
                <a:gd name="T10" fmla="*/ 85 w 234"/>
                <a:gd name="T11" fmla="*/ 181 h 640"/>
                <a:gd name="T12" fmla="*/ 202 w 234"/>
                <a:gd name="T13" fmla="*/ 352 h 640"/>
                <a:gd name="T14" fmla="*/ 234 w 234"/>
                <a:gd name="T15" fmla="*/ 640 h 640"/>
                <a:gd name="T16" fmla="*/ 181 w 234"/>
                <a:gd name="T17" fmla="*/ 629 h 640"/>
                <a:gd name="T18" fmla="*/ 196 w 234"/>
                <a:gd name="T19" fmla="*/ 522 h 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640"/>
                <a:gd name="T32" fmla="*/ 234 w 234"/>
                <a:gd name="T33" fmla="*/ 640 h 6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640">
                  <a:moveTo>
                    <a:pt x="196" y="522"/>
                  </a:moveTo>
                  <a:lnTo>
                    <a:pt x="105" y="431"/>
                  </a:lnTo>
                  <a:lnTo>
                    <a:pt x="60" y="341"/>
                  </a:lnTo>
                  <a:lnTo>
                    <a:pt x="10" y="234"/>
                  </a:lnTo>
                  <a:lnTo>
                    <a:pt x="0" y="0"/>
                  </a:lnTo>
                  <a:lnTo>
                    <a:pt x="85" y="181"/>
                  </a:lnTo>
                  <a:lnTo>
                    <a:pt x="202" y="352"/>
                  </a:lnTo>
                  <a:lnTo>
                    <a:pt x="234" y="640"/>
                  </a:lnTo>
                  <a:lnTo>
                    <a:pt x="181" y="629"/>
                  </a:lnTo>
                  <a:lnTo>
                    <a:pt x="196" y="522"/>
                  </a:lnTo>
                  <a:close/>
                </a:path>
              </a:pathLst>
            </a:custGeom>
            <a:solidFill>
              <a:srgbClr val="E6E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NZ">
                <a:cs typeface="Arial" charset="0"/>
              </a:endParaRPr>
            </a:p>
          </p:txBody>
        </p:sp>
        <p:sp>
          <p:nvSpPr>
            <p:cNvPr id="5" name="Freeform 52"/>
            <p:cNvSpPr>
              <a:spLocks/>
            </p:cNvSpPr>
            <p:nvPr/>
          </p:nvSpPr>
          <p:spPr bwMode="auto">
            <a:xfrm>
              <a:off x="2919" y="1565"/>
              <a:ext cx="83" cy="112"/>
            </a:xfrm>
            <a:custGeom>
              <a:avLst/>
              <a:gdLst>
                <a:gd name="T0" fmla="*/ 11 w 136"/>
                <a:gd name="T1" fmla="*/ 31 h 142"/>
                <a:gd name="T2" fmla="*/ 9 w 136"/>
                <a:gd name="T3" fmla="*/ 37 h 142"/>
                <a:gd name="T4" fmla="*/ 4 w 136"/>
                <a:gd name="T5" fmla="*/ 43 h 142"/>
                <a:gd name="T6" fmla="*/ 0 w 136"/>
                <a:gd name="T7" fmla="*/ 17 h 142"/>
                <a:gd name="T8" fmla="*/ 4 w 136"/>
                <a:gd name="T9" fmla="*/ 2 h 142"/>
                <a:gd name="T10" fmla="*/ 6 w 136"/>
                <a:gd name="T11" fmla="*/ 10 h 142"/>
                <a:gd name="T12" fmla="*/ 9 w 136"/>
                <a:gd name="T13" fmla="*/ 13 h 142"/>
                <a:gd name="T14" fmla="*/ 11 w 136"/>
                <a:gd name="T15" fmla="*/ 31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42"/>
                <a:gd name="T26" fmla="*/ 136 w 136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42">
                  <a:moveTo>
                    <a:pt x="128" y="100"/>
                  </a:moveTo>
                  <a:cubicBezTo>
                    <a:pt x="121" y="107"/>
                    <a:pt x="115" y="117"/>
                    <a:pt x="106" y="121"/>
                  </a:cubicBezTo>
                  <a:cubicBezTo>
                    <a:pt x="86" y="131"/>
                    <a:pt x="42" y="142"/>
                    <a:pt x="42" y="142"/>
                  </a:cubicBezTo>
                  <a:cubicBezTo>
                    <a:pt x="31" y="106"/>
                    <a:pt x="11" y="93"/>
                    <a:pt x="0" y="57"/>
                  </a:cubicBezTo>
                  <a:cubicBezTo>
                    <a:pt x="7" y="47"/>
                    <a:pt x="32" y="0"/>
                    <a:pt x="53" y="4"/>
                  </a:cubicBezTo>
                  <a:cubicBezTo>
                    <a:pt x="65" y="7"/>
                    <a:pt x="64" y="28"/>
                    <a:pt x="74" y="36"/>
                  </a:cubicBezTo>
                  <a:cubicBezTo>
                    <a:pt x="83" y="43"/>
                    <a:pt x="95" y="43"/>
                    <a:pt x="106" y="46"/>
                  </a:cubicBezTo>
                  <a:cubicBezTo>
                    <a:pt x="136" y="76"/>
                    <a:pt x="128" y="58"/>
                    <a:pt x="128" y="100"/>
                  </a:cubicBezTo>
                  <a:close/>
                </a:path>
              </a:pathLst>
            </a:custGeom>
            <a:solidFill>
              <a:srgbClr val="E6E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NZ">
                <a:cs typeface="Arial" charset="0"/>
              </a:endParaRPr>
            </a:p>
          </p:txBody>
        </p:sp>
        <p:sp>
          <p:nvSpPr>
            <p:cNvPr id="6" name="Freeform 53"/>
            <p:cNvSpPr>
              <a:spLocks/>
            </p:cNvSpPr>
            <p:nvPr/>
          </p:nvSpPr>
          <p:spPr bwMode="auto">
            <a:xfrm>
              <a:off x="3748" y="1880"/>
              <a:ext cx="83" cy="112"/>
            </a:xfrm>
            <a:custGeom>
              <a:avLst/>
              <a:gdLst>
                <a:gd name="T0" fmla="*/ 11 w 136"/>
                <a:gd name="T1" fmla="*/ 31 h 142"/>
                <a:gd name="T2" fmla="*/ 9 w 136"/>
                <a:gd name="T3" fmla="*/ 37 h 142"/>
                <a:gd name="T4" fmla="*/ 4 w 136"/>
                <a:gd name="T5" fmla="*/ 43 h 142"/>
                <a:gd name="T6" fmla="*/ 0 w 136"/>
                <a:gd name="T7" fmla="*/ 17 h 142"/>
                <a:gd name="T8" fmla="*/ 4 w 136"/>
                <a:gd name="T9" fmla="*/ 2 h 142"/>
                <a:gd name="T10" fmla="*/ 6 w 136"/>
                <a:gd name="T11" fmla="*/ 10 h 142"/>
                <a:gd name="T12" fmla="*/ 9 w 136"/>
                <a:gd name="T13" fmla="*/ 13 h 142"/>
                <a:gd name="T14" fmla="*/ 11 w 136"/>
                <a:gd name="T15" fmla="*/ 31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42"/>
                <a:gd name="T26" fmla="*/ 136 w 136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42">
                  <a:moveTo>
                    <a:pt x="128" y="100"/>
                  </a:moveTo>
                  <a:cubicBezTo>
                    <a:pt x="121" y="107"/>
                    <a:pt x="115" y="117"/>
                    <a:pt x="106" y="121"/>
                  </a:cubicBezTo>
                  <a:cubicBezTo>
                    <a:pt x="86" y="131"/>
                    <a:pt x="42" y="142"/>
                    <a:pt x="42" y="142"/>
                  </a:cubicBezTo>
                  <a:cubicBezTo>
                    <a:pt x="31" y="106"/>
                    <a:pt x="11" y="93"/>
                    <a:pt x="0" y="57"/>
                  </a:cubicBezTo>
                  <a:cubicBezTo>
                    <a:pt x="7" y="47"/>
                    <a:pt x="32" y="0"/>
                    <a:pt x="53" y="4"/>
                  </a:cubicBezTo>
                  <a:cubicBezTo>
                    <a:pt x="65" y="7"/>
                    <a:pt x="64" y="28"/>
                    <a:pt x="74" y="36"/>
                  </a:cubicBezTo>
                  <a:cubicBezTo>
                    <a:pt x="83" y="43"/>
                    <a:pt x="95" y="43"/>
                    <a:pt x="106" y="46"/>
                  </a:cubicBezTo>
                  <a:cubicBezTo>
                    <a:pt x="136" y="76"/>
                    <a:pt x="128" y="58"/>
                    <a:pt x="128" y="100"/>
                  </a:cubicBezTo>
                  <a:close/>
                </a:path>
              </a:pathLst>
            </a:custGeom>
            <a:solidFill>
              <a:srgbClr val="E6E6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NZ">
                <a:cs typeface="Arial" charset="0"/>
              </a:endParaRPr>
            </a:p>
          </p:txBody>
        </p:sp>
        <p:grpSp>
          <p:nvGrpSpPr>
            <p:cNvPr id="15380" name="Group 54"/>
            <p:cNvGrpSpPr>
              <a:grpSpLocks/>
            </p:cNvGrpSpPr>
            <p:nvPr/>
          </p:nvGrpSpPr>
          <p:grpSpPr bwMode="auto">
            <a:xfrm>
              <a:off x="3203" y="2562"/>
              <a:ext cx="227" cy="409"/>
              <a:chOff x="618" y="2562"/>
              <a:chExt cx="227" cy="409"/>
            </a:xfrm>
          </p:grpSpPr>
          <p:sp>
            <p:nvSpPr>
              <p:cNvPr id="15381" name="Line 55"/>
              <p:cNvSpPr>
                <a:spLocks noChangeShapeType="1"/>
              </p:cNvSpPr>
              <p:nvPr/>
            </p:nvSpPr>
            <p:spPr bwMode="auto">
              <a:xfrm flipH="1" flipV="1">
                <a:off x="618" y="2653"/>
                <a:ext cx="91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382" name="Line 56"/>
              <p:cNvSpPr>
                <a:spLocks noChangeShapeType="1"/>
              </p:cNvSpPr>
              <p:nvPr/>
            </p:nvSpPr>
            <p:spPr bwMode="auto">
              <a:xfrm flipH="1" flipV="1">
                <a:off x="663" y="2608"/>
                <a:ext cx="4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383" name="Line 57"/>
              <p:cNvSpPr>
                <a:spLocks noChangeShapeType="1"/>
              </p:cNvSpPr>
              <p:nvPr/>
            </p:nvSpPr>
            <p:spPr bwMode="auto">
              <a:xfrm flipV="1">
                <a:off x="754" y="256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384" name="Line 58"/>
              <p:cNvSpPr>
                <a:spLocks noChangeShapeType="1"/>
              </p:cNvSpPr>
              <p:nvPr/>
            </p:nvSpPr>
            <p:spPr bwMode="auto">
              <a:xfrm flipV="1">
                <a:off x="799" y="2653"/>
                <a:ext cx="4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5385" name="Line 59"/>
              <p:cNvSpPr>
                <a:spLocks noChangeShapeType="1"/>
              </p:cNvSpPr>
              <p:nvPr/>
            </p:nvSpPr>
            <p:spPr bwMode="auto">
              <a:xfrm flipV="1">
                <a:off x="754" y="2608"/>
                <a:ext cx="45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7172" name="Line 35"/>
          <p:cNvSpPr>
            <a:spLocks noChangeShapeType="1"/>
          </p:cNvSpPr>
          <p:nvPr/>
        </p:nvSpPr>
        <p:spPr bwMode="auto">
          <a:xfrm>
            <a:off x="1653605" y="2156143"/>
            <a:ext cx="7937" cy="4106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71316" y="2017995"/>
            <a:ext cx="6480175" cy="42165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NZ" altLang="en-US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Throttle Icing</a:t>
            </a:r>
          </a:p>
          <a:p>
            <a:pPr>
              <a:defRPr/>
            </a:pPr>
            <a:endParaRPr lang="en-NZ" altLang="en-US" sz="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As the fuel-air mixture accelerates past the throttle butterfly there is a </a:t>
            </a: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drop in temperature</a:t>
            </a: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Especially at low power settings throttle icing may occur causing a </a:t>
            </a: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complete blockage of the carburettor</a:t>
            </a:r>
          </a:p>
          <a:p>
            <a:pPr>
              <a:defRPr/>
            </a:pPr>
            <a:endParaRPr lang="en-NZ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NZ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NZ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2000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Refrigeration Icing</a:t>
            </a:r>
            <a:endParaRPr lang="en-NZ" alt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NZ" altLang="en-US" sz="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When fuel vaporises its temperature drops substantially </a:t>
            </a:r>
          </a:p>
          <a:p>
            <a:pPr>
              <a:defRPr/>
            </a:pPr>
            <a:endParaRPr lang="en-NZ" altLang="en-US" sz="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Forms downwind of the fuel nozzle in the carburettor’s throat</a:t>
            </a:r>
          </a:p>
          <a:p>
            <a:pPr>
              <a:defRPr/>
            </a:pPr>
            <a:endParaRPr lang="en-NZ" altLang="en-US" sz="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This ice restricts the airflow and thus reduces the engine power output</a:t>
            </a:r>
          </a:p>
          <a:p>
            <a:pPr>
              <a:defRPr/>
            </a:pPr>
            <a:endParaRPr lang="en-NZ" altLang="en-US" sz="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Occurs with low temperatures and high humidity</a:t>
            </a:r>
          </a:p>
          <a:p>
            <a:pPr>
              <a:defRPr/>
            </a:pPr>
            <a:endParaRPr lang="en-NZ" altLang="en-US" sz="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NZ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Can occur as high as 25°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45642" y="1901318"/>
            <a:ext cx="14398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NZ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Throttle Icing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90331" y="3814101"/>
            <a:ext cx="1894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NZ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Refrigeration Icing</a:t>
            </a:r>
          </a:p>
        </p:txBody>
      </p:sp>
      <p:cxnSp>
        <p:nvCxnSpPr>
          <p:cNvPr id="51" name="Straight Connector 50"/>
          <p:cNvCxnSpPr>
            <a:stCxn id="49" idx="1"/>
            <a:endCxn id="4" idx="2"/>
          </p:cNvCxnSpPr>
          <p:nvPr/>
        </p:nvCxnSpPr>
        <p:spPr>
          <a:xfrm flipH="1" flipV="1">
            <a:off x="3013401" y="3830957"/>
            <a:ext cx="376930" cy="12164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590104" y="2372043"/>
            <a:ext cx="431800" cy="14287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982435" y="1095376"/>
            <a:ext cx="6524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Carburettor Icing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1D20F4-9500-4B42-A815-44373C09FFB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916DE7-A4B4-4454-9978-DD84BD97F62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Principles of Flight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B18F3E-C7E2-4D11-A682-38E56ECA41F2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2B3827C-759D-4FF3-A192-BD60A93E059E}"/>
              </a:ext>
            </a:extLst>
          </p:cNvPr>
          <p:cNvSpPr txBox="1"/>
          <p:nvPr/>
        </p:nvSpPr>
        <p:spPr>
          <a:xfrm>
            <a:off x="4171316" y="4572719"/>
            <a:ext cx="291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2CC97F-662A-4D29-8F89-487472D454A3}"/>
              </a:ext>
            </a:extLst>
          </p:cNvPr>
          <p:cNvSpPr txBox="1"/>
          <p:nvPr/>
        </p:nvSpPr>
        <p:spPr>
          <a:xfrm>
            <a:off x="4171316" y="2386698"/>
            <a:ext cx="291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endParaRPr lang="en-N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65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48" grpId="0"/>
      <p:bldP spid="4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671</Words>
  <Application>Microsoft Office PowerPoint</Application>
  <PresentationFormat>Widescreen</PresentationFormat>
  <Paragraphs>232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78</cp:revision>
  <dcterms:created xsi:type="dcterms:W3CDTF">2021-05-17T01:54:53Z</dcterms:created>
  <dcterms:modified xsi:type="dcterms:W3CDTF">2021-12-14T05:10:06Z</dcterms:modified>
</cp:coreProperties>
</file>