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5" r:id="rId3"/>
    <p:sldId id="263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7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79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1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23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6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80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02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0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43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87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79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4640-158E-4A9E-810A-34B901543F22}" type="datetimeFigureOut">
              <a:rPr lang="en-NZ" smtClean="0"/>
              <a:t>13/01/2022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E4BD-00A2-4B2D-B4EA-2746F931E5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34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581473-AF60-4EA6-9375-48988915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08"/>
          <a:stretch/>
        </p:blipFill>
        <p:spPr>
          <a:xfrm>
            <a:off x="2219916" y="0"/>
            <a:ext cx="9972084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3306F5B-22A4-4565-B64D-87ED6C4E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3982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Constant Radius Turns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0CCF7-4974-403F-B09C-120809665567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">
            <a:extLst>
              <a:ext uri="{FF2B5EF4-FFF2-40B4-BE49-F238E27FC236}">
                <a16:creationId xmlns:a16="http://schemas.microsoft.com/office/drawing/2014/main" id="{EF8FD028-C69B-4DCB-9A61-2564ACD0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075057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maintain a constant distance from a surface feature, while turning, allowing for the wind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982435" y="1096963"/>
            <a:ext cx="501311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Reasons for Constant Radius Turn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Search and Rescue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(circling)</a:t>
            </a: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Surveillance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Handling / Coordination practice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Tailwind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» Higher G/S » More AoB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Headwind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» Lower G/S » Less AoB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Speed in the Turn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Higher speed, greater AoB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Poor Visibility Configuration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Distance from Feature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Less turn radius, greater AoB</a:t>
            </a:r>
          </a:p>
        </p:txBody>
      </p:sp>
      <p:sp>
        <p:nvSpPr>
          <p:cNvPr id="50" name="Arc 49"/>
          <p:cNvSpPr/>
          <p:nvPr/>
        </p:nvSpPr>
        <p:spPr>
          <a:xfrm>
            <a:off x="4024994" y="3012623"/>
            <a:ext cx="5257946" cy="2073207"/>
          </a:xfrm>
          <a:prstGeom prst="arc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1" name="Group 461"/>
          <p:cNvGrpSpPr>
            <a:grpSpLocks/>
          </p:cNvGrpSpPr>
          <p:nvPr/>
        </p:nvGrpSpPr>
        <p:grpSpPr bwMode="auto">
          <a:xfrm>
            <a:off x="7963441" y="3820886"/>
            <a:ext cx="2617315" cy="594072"/>
            <a:chOff x="3470" y="2296"/>
            <a:chExt cx="952" cy="220"/>
          </a:xfrm>
        </p:grpSpPr>
        <p:sp>
          <p:nvSpPr>
            <p:cNvPr id="52" name="AutoShape 462"/>
            <p:cNvSpPr>
              <a:spLocks noChangeAspect="1" noChangeArrowheads="1" noTextEdit="1"/>
            </p:cNvSpPr>
            <p:nvPr/>
          </p:nvSpPr>
          <p:spPr bwMode="auto">
            <a:xfrm>
              <a:off x="3470" y="2296"/>
              <a:ext cx="95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3" name="Freeform 463"/>
            <p:cNvSpPr>
              <a:spLocks/>
            </p:cNvSpPr>
            <p:nvPr/>
          </p:nvSpPr>
          <p:spPr bwMode="auto">
            <a:xfrm>
              <a:off x="4014" y="2448"/>
              <a:ext cx="42" cy="45"/>
            </a:xfrm>
            <a:custGeom>
              <a:avLst/>
              <a:gdLst>
                <a:gd name="T0" fmla="*/ 0 w 99"/>
                <a:gd name="T1" fmla="*/ 0 h 106"/>
                <a:gd name="T2" fmla="*/ 0 w 99"/>
                <a:gd name="T3" fmla="*/ 0 h 106"/>
                <a:gd name="T4" fmla="*/ 0 w 99"/>
                <a:gd name="T5" fmla="*/ 0 h 106"/>
                <a:gd name="T6" fmla="*/ 0 w 99"/>
                <a:gd name="T7" fmla="*/ 0 h 106"/>
                <a:gd name="T8" fmla="*/ 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" name="Freeform 464"/>
            <p:cNvSpPr>
              <a:spLocks/>
            </p:cNvSpPr>
            <p:nvPr/>
          </p:nvSpPr>
          <p:spPr bwMode="auto">
            <a:xfrm>
              <a:off x="4014" y="2448"/>
              <a:ext cx="42" cy="45"/>
            </a:xfrm>
            <a:custGeom>
              <a:avLst/>
              <a:gdLst>
                <a:gd name="T0" fmla="*/ 0 w 99"/>
                <a:gd name="T1" fmla="*/ 0 h 106"/>
                <a:gd name="T2" fmla="*/ 0 w 99"/>
                <a:gd name="T3" fmla="*/ 0 h 106"/>
                <a:gd name="T4" fmla="*/ 0 w 99"/>
                <a:gd name="T5" fmla="*/ 0 h 106"/>
                <a:gd name="T6" fmla="*/ 0 w 99"/>
                <a:gd name="T7" fmla="*/ 0 h 106"/>
                <a:gd name="T8" fmla="*/ 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5" name="Freeform 465"/>
            <p:cNvSpPr>
              <a:spLocks/>
            </p:cNvSpPr>
            <p:nvPr/>
          </p:nvSpPr>
          <p:spPr bwMode="auto">
            <a:xfrm>
              <a:off x="3854" y="2299"/>
              <a:ext cx="184" cy="180"/>
            </a:xfrm>
            <a:custGeom>
              <a:avLst/>
              <a:gdLst>
                <a:gd name="T0" fmla="*/ 0 w 437"/>
                <a:gd name="T1" fmla="*/ 0 h 428"/>
                <a:gd name="T2" fmla="*/ 0 w 437"/>
                <a:gd name="T3" fmla="*/ 0 h 428"/>
                <a:gd name="T4" fmla="*/ 0 w 437"/>
                <a:gd name="T5" fmla="*/ 0 h 428"/>
                <a:gd name="T6" fmla="*/ 0 w 437"/>
                <a:gd name="T7" fmla="*/ 0 h 428"/>
                <a:gd name="T8" fmla="*/ 0 w 437"/>
                <a:gd name="T9" fmla="*/ 0 h 428"/>
                <a:gd name="T10" fmla="*/ 0 w 437"/>
                <a:gd name="T11" fmla="*/ 0 h 428"/>
                <a:gd name="T12" fmla="*/ 0 w 437"/>
                <a:gd name="T13" fmla="*/ 0 h 428"/>
                <a:gd name="T14" fmla="*/ 0 w 437"/>
                <a:gd name="T15" fmla="*/ 0 h 428"/>
                <a:gd name="T16" fmla="*/ 0 w 437"/>
                <a:gd name="T17" fmla="*/ 0 h 428"/>
                <a:gd name="T18" fmla="*/ 0 w 437"/>
                <a:gd name="T19" fmla="*/ 0 h 428"/>
                <a:gd name="T20" fmla="*/ 0 w 437"/>
                <a:gd name="T21" fmla="*/ 0 h 428"/>
                <a:gd name="T22" fmla="*/ 0 w 437"/>
                <a:gd name="T23" fmla="*/ 0 h 428"/>
                <a:gd name="T24" fmla="*/ 0 w 437"/>
                <a:gd name="T25" fmla="*/ 0 h 428"/>
                <a:gd name="T26" fmla="*/ 0 w 437"/>
                <a:gd name="T27" fmla="*/ 0 h 428"/>
                <a:gd name="T28" fmla="*/ 0 w 437"/>
                <a:gd name="T29" fmla="*/ 0 h 428"/>
                <a:gd name="T30" fmla="*/ 0 w 437"/>
                <a:gd name="T31" fmla="*/ 0 h 428"/>
                <a:gd name="T32" fmla="*/ 0 w 437"/>
                <a:gd name="T33" fmla="*/ 0 h 428"/>
                <a:gd name="T34" fmla="*/ 0 w 437"/>
                <a:gd name="T35" fmla="*/ 0 h 428"/>
                <a:gd name="T36" fmla="*/ 0 w 437"/>
                <a:gd name="T37" fmla="*/ 0 h 428"/>
                <a:gd name="T38" fmla="*/ 0 w 437"/>
                <a:gd name="T39" fmla="*/ 0 h 428"/>
                <a:gd name="T40" fmla="*/ 0 w 437"/>
                <a:gd name="T41" fmla="*/ 0 h 428"/>
                <a:gd name="T42" fmla="*/ 0 w 437"/>
                <a:gd name="T43" fmla="*/ 0 h 428"/>
                <a:gd name="T44" fmla="*/ 0 w 437"/>
                <a:gd name="T45" fmla="*/ 0 h 428"/>
                <a:gd name="T46" fmla="*/ 0 w 437"/>
                <a:gd name="T47" fmla="*/ 0 h 428"/>
                <a:gd name="T48" fmla="*/ 0 w 437"/>
                <a:gd name="T49" fmla="*/ 0 h 428"/>
                <a:gd name="T50" fmla="*/ 0 w 437"/>
                <a:gd name="T51" fmla="*/ 0 h 428"/>
                <a:gd name="T52" fmla="*/ 0 w 437"/>
                <a:gd name="T53" fmla="*/ 0 h 428"/>
                <a:gd name="T54" fmla="*/ 0 w 437"/>
                <a:gd name="T55" fmla="*/ 0 h 428"/>
                <a:gd name="T56" fmla="*/ 0 w 437"/>
                <a:gd name="T57" fmla="*/ 0 h 428"/>
                <a:gd name="T58" fmla="*/ 0 w 437"/>
                <a:gd name="T59" fmla="*/ 0 h 428"/>
                <a:gd name="T60" fmla="*/ 0 w 437"/>
                <a:gd name="T61" fmla="*/ 0 h 428"/>
                <a:gd name="T62" fmla="*/ 0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6" name="Freeform 466"/>
            <p:cNvSpPr>
              <a:spLocks/>
            </p:cNvSpPr>
            <p:nvPr/>
          </p:nvSpPr>
          <p:spPr bwMode="auto">
            <a:xfrm>
              <a:off x="3854" y="2299"/>
              <a:ext cx="184" cy="180"/>
            </a:xfrm>
            <a:custGeom>
              <a:avLst/>
              <a:gdLst>
                <a:gd name="T0" fmla="*/ 0 w 437"/>
                <a:gd name="T1" fmla="*/ 0 h 428"/>
                <a:gd name="T2" fmla="*/ 0 w 437"/>
                <a:gd name="T3" fmla="*/ 0 h 428"/>
                <a:gd name="T4" fmla="*/ 0 w 437"/>
                <a:gd name="T5" fmla="*/ 0 h 428"/>
                <a:gd name="T6" fmla="*/ 0 w 437"/>
                <a:gd name="T7" fmla="*/ 0 h 428"/>
                <a:gd name="T8" fmla="*/ 0 w 437"/>
                <a:gd name="T9" fmla="*/ 0 h 428"/>
                <a:gd name="T10" fmla="*/ 0 w 437"/>
                <a:gd name="T11" fmla="*/ 0 h 428"/>
                <a:gd name="T12" fmla="*/ 0 w 437"/>
                <a:gd name="T13" fmla="*/ 0 h 428"/>
                <a:gd name="T14" fmla="*/ 0 w 437"/>
                <a:gd name="T15" fmla="*/ 0 h 428"/>
                <a:gd name="T16" fmla="*/ 0 w 437"/>
                <a:gd name="T17" fmla="*/ 0 h 428"/>
                <a:gd name="T18" fmla="*/ 0 w 437"/>
                <a:gd name="T19" fmla="*/ 0 h 428"/>
                <a:gd name="T20" fmla="*/ 0 w 437"/>
                <a:gd name="T21" fmla="*/ 0 h 428"/>
                <a:gd name="T22" fmla="*/ 0 w 437"/>
                <a:gd name="T23" fmla="*/ 0 h 428"/>
                <a:gd name="T24" fmla="*/ 0 w 437"/>
                <a:gd name="T25" fmla="*/ 0 h 428"/>
                <a:gd name="T26" fmla="*/ 0 w 437"/>
                <a:gd name="T27" fmla="*/ 0 h 428"/>
                <a:gd name="T28" fmla="*/ 0 w 437"/>
                <a:gd name="T29" fmla="*/ 0 h 428"/>
                <a:gd name="T30" fmla="*/ 0 w 437"/>
                <a:gd name="T31" fmla="*/ 0 h 428"/>
                <a:gd name="T32" fmla="*/ 0 w 437"/>
                <a:gd name="T33" fmla="*/ 0 h 428"/>
                <a:gd name="T34" fmla="*/ 0 w 437"/>
                <a:gd name="T35" fmla="*/ 0 h 428"/>
                <a:gd name="T36" fmla="*/ 0 w 437"/>
                <a:gd name="T37" fmla="*/ 0 h 428"/>
                <a:gd name="T38" fmla="*/ 0 w 437"/>
                <a:gd name="T39" fmla="*/ 0 h 428"/>
                <a:gd name="T40" fmla="*/ 0 w 437"/>
                <a:gd name="T41" fmla="*/ 0 h 428"/>
                <a:gd name="T42" fmla="*/ 0 w 437"/>
                <a:gd name="T43" fmla="*/ 0 h 428"/>
                <a:gd name="T44" fmla="*/ 0 w 437"/>
                <a:gd name="T45" fmla="*/ 0 h 428"/>
                <a:gd name="T46" fmla="*/ 0 w 437"/>
                <a:gd name="T47" fmla="*/ 0 h 428"/>
                <a:gd name="T48" fmla="*/ 0 w 437"/>
                <a:gd name="T49" fmla="*/ 0 h 428"/>
                <a:gd name="T50" fmla="*/ 0 w 437"/>
                <a:gd name="T51" fmla="*/ 0 h 428"/>
                <a:gd name="T52" fmla="*/ 0 w 437"/>
                <a:gd name="T53" fmla="*/ 0 h 428"/>
                <a:gd name="T54" fmla="*/ 0 w 437"/>
                <a:gd name="T55" fmla="*/ 0 h 428"/>
                <a:gd name="T56" fmla="*/ 0 w 437"/>
                <a:gd name="T57" fmla="*/ 0 h 428"/>
                <a:gd name="T58" fmla="*/ 0 w 437"/>
                <a:gd name="T59" fmla="*/ 0 h 428"/>
                <a:gd name="T60" fmla="*/ 0 w 437"/>
                <a:gd name="T61" fmla="*/ 0 h 428"/>
                <a:gd name="T62" fmla="*/ 0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7" name="Freeform 467"/>
            <p:cNvSpPr>
              <a:spLocks/>
            </p:cNvSpPr>
            <p:nvPr/>
          </p:nvSpPr>
          <p:spPr bwMode="auto">
            <a:xfrm>
              <a:off x="3840" y="2448"/>
              <a:ext cx="41" cy="45"/>
            </a:xfrm>
            <a:custGeom>
              <a:avLst/>
              <a:gdLst>
                <a:gd name="T0" fmla="*/ 0 w 99"/>
                <a:gd name="T1" fmla="*/ 0 h 106"/>
                <a:gd name="T2" fmla="*/ 0 w 99"/>
                <a:gd name="T3" fmla="*/ 0 h 106"/>
                <a:gd name="T4" fmla="*/ 0 w 99"/>
                <a:gd name="T5" fmla="*/ 0 h 106"/>
                <a:gd name="T6" fmla="*/ 0 w 99"/>
                <a:gd name="T7" fmla="*/ 0 h 106"/>
                <a:gd name="T8" fmla="*/ 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8" name="Freeform 468"/>
            <p:cNvSpPr>
              <a:spLocks/>
            </p:cNvSpPr>
            <p:nvPr/>
          </p:nvSpPr>
          <p:spPr bwMode="auto">
            <a:xfrm>
              <a:off x="3840" y="2448"/>
              <a:ext cx="41" cy="45"/>
            </a:xfrm>
            <a:custGeom>
              <a:avLst/>
              <a:gdLst>
                <a:gd name="T0" fmla="*/ 0 w 99"/>
                <a:gd name="T1" fmla="*/ 0 h 106"/>
                <a:gd name="T2" fmla="*/ 0 w 99"/>
                <a:gd name="T3" fmla="*/ 0 h 106"/>
                <a:gd name="T4" fmla="*/ 0 w 99"/>
                <a:gd name="T5" fmla="*/ 0 h 106"/>
                <a:gd name="T6" fmla="*/ 0 w 99"/>
                <a:gd name="T7" fmla="*/ 0 h 106"/>
                <a:gd name="T8" fmla="*/ 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9" name="Freeform 469"/>
            <p:cNvSpPr>
              <a:spLocks/>
            </p:cNvSpPr>
            <p:nvPr/>
          </p:nvSpPr>
          <p:spPr bwMode="auto">
            <a:xfrm>
              <a:off x="3470" y="2413"/>
              <a:ext cx="952" cy="51"/>
            </a:xfrm>
            <a:custGeom>
              <a:avLst/>
              <a:gdLst>
                <a:gd name="T0" fmla="*/ 0 w 2273"/>
                <a:gd name="T1" fmla="*/ 0 h 121"/>
                <a:gd name="T2" fmla="*/ 0 w 2273"/>
                <a:gd name="T3" fmla="*/ 0 h 121"/>
                <a:gd name="T4" fmla="*/ 0 w 2273"/>
                <a:gd name="T5" fmla="*/ 0 h 121"/>
                <a:gd name="T6" fmla="*/ 0 w 2273"/>
                <a:gd name="T7" fmla="*/ 0 h 121"/>
                <a:gd name="T8" fmla="*/ 0 w 2273"/>
                <a:gd name="T9" fmla="*/ 0 h 121"/>
                <a:gd name="T10" fmla="*/ 0 w 2273"/>
                <a:gd name="T11" fmla="*/ 0 h 121"/>
                <a:gd name="T12" fmla="*/ 0 w 2273"/>
                <a:gd name="T13" fmla="*/ 0 h 121"/>
                <a:gd name="T14" fmla="*/ 0 w 2273"/>
                <a:gd name="T15" fmla="*/ 0 h 121"/>
                <a:gd name="T16" fmla="*/ 0 w 2273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0" name="Freeform 470"/>
            <p:cNvSpPr>
              <a:spLocks/>
            </p:cNvSpPr>
            <p:nvPr/>
          </p:nvSpPr>
          <p:spPr bwMode="auto">
            <a:xfrm>
              <a:off x="3470" y="2413"/>
              <a:ext cx="952" cy="51"/>
            </a:xfrm>
            <a:custGeom>
              <a:avLst/>
              <a:gdLst>
                <a:gd name="T0" fmla="*/ 0 w 2273"/>
                <a:gd name="T1" fmla="*/ 0 h 121"/>
                <a:gd name="T2" fmla="*/ 0 w 2273"/>
                <a:gd name="T3" fmla="*/ 0 h 121"/>
                <a:gd name="T4" fmla="*/ 0 w 2273"/>
                <a:gd name="T5" fmla="*/ 0 h 121"/>
                <a:gd name="T6" fmla="*/ 0 w 2273"/>
                <a:gd name="T7" fmla="*/ 0 h 121"/>
                <a:gd name="T8" fmla="*/ 0 w 2273"/>
                <a:gd name="T9" fmla="*/ 0 h 121"/>
                <a:gd name="T10" fmla="*/ 0 w 2273"/>
                <a:gd name="T11" fmla="*/ 0 h 121"/>
                <a:gd name="T12" fmla="*/ 0 w 2273"/>
                <a:gd name="T13" fmla="*/ 0 h 121"/>
                <a:gd name="T14" fmla="*/ 0 w 2273"/>
                <a:gd name="T15" fmla="*/ 0 h 121"/>
                <a:gd name="T16" fmla="*/ 0 w 2273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" name="Freeform 471"/>
            <p:cNvSpPr>
              <a:spLocks/>
            </p:cNvSpPr>
            <p:nvPr/>
          </p:nvSpPr>
          <p:spPr bwMode="auto">
            <a:xfrm>
              <a:off x="3896" y="2341"/>
              <a:ext cx="100" cy="123"/>
            </a:xfrm>
            <a:custGeom>
              <a:avLst/>
              <a:gdLst>
                <a:gd name="T0" fmla="*/ 0 w 237"/>
                <a:gd name="T1" fmla="*/ 0 h 294"/>
                <a:gd name="T2" fmla="*/ 0 w 237"/>
                <a:gd name="T3" fmla="*/ 0 h 294"/>
                <a:gd name="T4" fmla="*/ 0 w 237"/>
                <a:gd name="T5" fmla="*/ 0 h 294"/>
                <a:gd name="T6" fmla="*/ 0 w 237"/>
                <a:gd name="T7" fmla="*/ 0 h 294"/>
                <a:gd name="T8" fmla="*/ 0 w 237"/>
                <a:gd name="T9" fmla="*/ 0 h 294"/>
                <a:gd name="T10" fmla="*/ 0 w 237"/>
                <a:gd name="T11" fmla="*/ 0 h 294"/>
                <a:gd name="T12" fmla="*/ 0 w 237"/>
                <a:gd name="T13" fmla="*/ 0 h 294"/>
                <a:gd name="T14" fmla="*/ 0 w 237"/>
                <a:gd name="T15" fmla="*/ 0 h 294"/>
                <a:gd name="T16" fmla="*/ 0 w 237"/>
                <a:gd name="T17" fmla="*/ 0 h 294"/>
                <a:gd name="T18" fmla="*/ 0 w 237"/>
                <a:gd name="T19" fmla="*/ 0 h 294"/>
                <a:gd name="T20" fmla="*/ 0 w 237"/>
                <a:gd name="T21" fmla="*/ 0 h 294"/>
                <a:gd name="T22" fmla="*/ 0 w 237"/>
                <a:gd name="T23" fmla="*/ 0 h 294"/>
                <a:gd name="T24" fmla="*/ 0 w 237"/>
                <a:gd name="T25" fmla="*/ 0 h 294"/>
                <a:gd name="T26" fmla="*/ 0 w 237"/>
                <a:gd name="T27" fmla="*/ 0 h 294"/>
                <a:gd name="T28" fmla="*/ 0 w 237"/>
                <a:gd name="T29" fmla="*/ 0 h 294"/>
                <a:gd name="T30" fmla="*/ 0 w 237"/>
                <a:gd name="T31" fmla="*/ 0 h 294"/>
                <a:gd name="T32" fmla="*/ 0 w 237"/>
                <a:gd name="T33" fmla="*/ 0 h 294"/>
                <a:gd name="T34" fmla="*/ 0 w 237"/>
                <a:gd name="T35" fmla="*/ 0 h 294"/>
                <a:gd name="T36" fmla="*/ 0 w 237"/>
                <a:gd name="T37" fmla="*/ 0 h 294"/>
                <a:gd name="T38" fmla="*/ 0 w 237"/>
                <a:gd name="T39" fmla="*/ 0 h 294"/>
                <a:gd name="T40" fmla="*/ 0 w 237"/>
                <a:gd name="T41" fmla="*/ 0 h 294"/>
                <a:gd name="T42" fmla="*/ 0 w 237"/>
                <a:gd name="T43" fmla="*/ 0 h 294"/>
                <a:gd name="T44" fmla="*/ 0 w 237"/>
                <a:gd name="T45" fmla="*/ 0 h 294"/>
                <a:gd name="T46" fmla="*/ 0 w 237"/>
                <a:gd name="T47" fmla="*/ 0 h 294"/>
                <a:gd name="T48" fmla="*/ 0 w 237"/>
                <a:gd name="T49" fmla="*/ 0 h 294"/>
                <a:gd name="T50" fmla="*/ 0 w 237"/>
                <a:gd name="T51" fmla="*/ 0 h 294"/>
                <a:gd name="T52" fmla="*/ 0 w 237"/>
                <a:gd name="T53" fmla="*/ 0 h 294"/>
                <a:gd name="T54" fmla="*/ 0 w 237"/>
                <a:gd name="T55" fmla="*/ 0 h 294"/>
                <a:gd name="T56" fmla="*/ 0 w 237"/>
                <a:gd name="T57" fmla="*/ 0 h 294"/>
                <a:gd name="T58" fmla="*/ 0 w 237"/>
                <a:gd name="T59" fmla="*/ 0 h 294"/>
                <a:gd name="T60" fmla="*/ 0 w 237"/>
                <a:gd name="T61" fmla="*/ 0 h 294"/>
                <a:gd name="T62" fmla="*/ 0 w 237"/>
                <a:gd name="T63" fmla="*/ 0 h 294"/>
                <a:gd name="T64" fmla="*/ 0 w 237"/>
                <a:gd name="T65" fmla="*/ 0 h 294"/>
                <a:gd name="T66" fmla="*/ 0 w 237"/>
                <a:gd name="T67" fmla="*/ 0 h 294"/>
                <a:gd name="T68" fmla="*/ 0 w 237"/>
                <a:gd name="T69" fmla="*/ 0 h 294"/>
                <a:gd name="T70" fmla="*/ 0 w 237"/>
                <a:gd name="T71" fmla="*/ 0 h 294"/>
                <a:gd name="T72" fmla="*/ 0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" name="Freeform 472"/>
            <p:cNvSpPr>
              <a:spLocks/>
            </p:cNvSpPr>
            <p:nvPr/>
          </p:nvSpPr>
          <p:spPr bwMode="auto">
            <a:xfrm>
              <a:off x="3896" y="2341"/>
              <a:ext cx="100" cy="123"/>
            </a:xfrm>
            <a:custGeom>
              <a:avLst/>
              <a:gdLst>
                <a:gd name="T0" fmla="*/ 0 w 237"/>
                <a:gd name="T1" fmla="*/ 0 h 294"/>
                <a:gd name="T2" fmla="*/ 0 w 237"/>
                <a:gd name="T3" fmla="*/ 0 h 294"/>
                <a:gd name="T4" fmla="*/ 0 w 237"/>
                <a:gd name="T5" fmla="*/ 0 h 294"/>
                <a:gd name="T6" fmla="*/ 0 w 237"/>
                <a:gd name="T7" fmla="*/ 0 h 294"/>
                <a:gd name="T8" fmla="*/ 0 w 237"/>
                <a:gd name="T9" fmla="*/ 0 h 294"/>
                <a:gd name="T10" fmla="*/ 0 w 237"/>
                <a:gd name="T11" fmla="*/ 0 h 294"/>
                <a:gd name="T12" fmla="*/ 0 w 237"/>
                <a:gd name="T13" fmla="*/ 0 h 294"/>
                <a:gd name="T14" fmla="*/ 0 w 237"/>
                <a:gd name="T15" fmla="*/ 0 h 294"/>
                <a:gd name="T16" fmla="*/ 0 w 237"/>
                <a:gd name="T17" fmla="*/ 0 h 294"/>
                <a:gd name="T18" fmla="*/ 0 w 237"/>
                <a:gd name="T19" fmla="*/ 0 h 294"/>
                <a:gd name="T20" fmla="*/ 0 w 237"/>
                <a:gd name="T21" fmla="*/ 0 h 294"/>
                <a:gd name="T22" fmla="*/ 0 w 237"/>
                <a:gd name="T23" fmla="*/ 0 h 294"/>
                <a:gd name="T24" fmla="*/ 0 w 237"/>
                <a:gd name="T25" fmla="*/ 0 h 294"/>
                <a:gd name="T26" fmla="*/ 0 w 237"/>
                <a:gd name="T27" fmla="*/ 0 h 294"/>
                <a:gd name="T28" fmla="*/ 0 w 237"/>
                <a:gd name="T29" fmla="*/ 0 h 294"/>
                <a:gd name="T30" fmla="*/ 0 w 237"/>
                <a:gd name="T31" fmla="*/ 0 h 294"/>
                <a:gd name="T32" fmla="*/ 0 w 237"/>
                <a:gd name="T33" fmla="*/ 0 h 294"/>
                <a:gd name="T34" fmla="*/ 0 w 237"/>
                <a:gd name="T35" fmla="*/ 0 h 294"/>
                <a:gd name="T36" fmla="*/ 0 w 237"/>
                <a:gd name="T37" fmla="*/ 0 h 294"/>
                <a:gd name="T38" fmla="*/ 0 w 237"/>
                <a:gd name="T39" fmla="*/ 0 h 294"/>
                <a:gd name="T40" fmla="*/ 0 w 237"/>
                <a:gd name="T41" fmla="*/ 0 h 294"/>
                <a:gd name="T42" fmla="*/ 0 w 237"/>
                <a:gd name="T43" fmla="*/ 0 h 294"/>
                <a:gd name="T44" fmla="*/ 0 w 237"/>
                <a:gd name="T45" fmla="*/ 0 h 294"/>
                <a:gd name="T46" fmla="*/ 0 w 237"/>
                <a:gd name="T47" fmla="*/ 0 h 294"/>
                <a:gd name="T48" fmla="*/ 0 w 237"/>
                <a:gd name="T49" fmla="*/ 0 h 294"/>
                <a:gd name="T50" fmla="*/ 0 w 237"/>
                <a:gd name="T51" fmla="*/ 0 h 294"/>
                <a:gd name="T52" fmla="*/ 0 w 237"/>
                <a:gd name="T53" fmla="*/ 0 h 294"/>
                <a:gd name="T54" fmla="*/ 0 w 237"/>
                <a:gd name="T55" fmla="*/ 0 h 294"/>
                <a:gd name="T56" fmla="*/ 0 w 237"/>
                <a:gd name="T57" fmla="*/ 0 h 294"/>
                <a:gd name="T58" fmla="*/ 0 w 237"/>
                <a:gd name="T59" fmla="*/ 0 h 294"/>
                <a:gd name="T60" fmla="*/ 0 w 237"/>
                <a:gd name="T61" fmla="*/ 0 h 294"/>
                <a:gd name="T62" fmla="*/ 0 w 237"/>
                <a:gd name="T63" fmla="*/ 0 h 294"/>
                <a:gd name="T64" fmla="*/ 0 w 237"/>
                <a:gd name="T65" fmla="*/ 0 h 294"/>
                <a:gd name="T66" fmla="*/ 0 w 237"/>
                <a:gd name="T67" fmla="*/ 0 h 294"/>
                <a:gd name="T68" fmla="*/ 0 w 237"/>
                <a:gd name="T69" fmla="*/ 0 h 294"/>
                <a:gd name="T70" fmla="*/ 0 w 237"/>
                <a:gd name="T71" fmla="*/ 0 h 294"/>
                <a:gd name="T72" fmla="*/ 0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3" name="Freeform 473"/>
            <p:cNvSpPr>
              <a:spLocks/>
            </p:cNvSpPr>
            <p:nvPr/>
          </p:nvSpPr>
          <p:spPr bwMode="auto">
            <a:xfrm>
              <a:off x="3901" y="2343"/>
              <a:ext cx="90" cy="57"/>
            </a:xfrm>
            <a:custGeom>
              <a:avLst/>
              <a:gdLst>
                <a:gd name="T0" fmla="*/ 0 w 215"/>
                <a:gd name="T1" fmla="*/ 0 h 136"/>
                <a:gd name="T2" fmla="*/ 0 w 215"/>
                <a:gd name="T3" fmla="*/ 0 h 136"/>
                <a:gd name="T4" fmla="*/ 0 w 215"/>
                <a:gd name="T5" fmla="*/ 0 h 136"/>
                <a:gd name="T6" fmla="*/ 0 w 215"/>
                <a:gd name="T7" fmla="*/ 0 h 136"/>
                <a:gd name="T8" fmla="*/ 0 w 215"/>
                <a:gd name="T9" fmla="*/ 0 h 136"/>
                <a:gd name="T10" fmla="*/ 0 w 215"/>
                <a:gd name="T11" fmla="*/ 0 h 136"/>
                <a:gd name="T12" fmla="*/ 0 w 215"/>
                <a:gd name="T13" fmla="*/ 0 h 136"/>
                <a:gd name="T14" fmla="*/ 0 w 215"/>
                <a:gd name="T15" fmla="*/ 0 h 136"/>
                <a:gd name="T16" fmla="*/ 0 w 215"/>
                <a:gd name="T17" fmla="*/ 0 h 136"/>
                <a:gd name="T18" fmla="*/ 0 w 215"/>
                <a:gd name="T19" fmla="*/ 0 h 136"/>
                <a:gd name="T20" fmla="*/ 0 w 215"/>
                <a:gd name="T21" fmla="*/ 0 h 136"/>
                <a:gd name="T22" fmla="*/ 0 w 215"/>
                <a:gd name="T23" fmla="*/ 0 h 136"/>
                <a:gd name="T24" fmla="*/ 0 w 215"/>
                <a:gd name="T25" fmla="*/ 0 h 136"/>
                <a:gd name="T26" fmla="*/ 0 w 215"/>
                <a:gd name="T27" fmla="*/ 0 h 136"/>
                <a:gd name="T28" fmla="*/ 0 w 215"/>
                <a:gd name="T29" fmla="*/ 0 h 136"/>
                <a:gd name="T30" fmla="*/ 0 w 215"/>
                <a:gd name="T31" fmla="*/ 0 h 136"/>
                <a:gd name="T32" fmla="*/ 0 w 215"/>
                <a:gd name="T33" fmla="*/ 0 h 136"/>
                <a:gd name="T34" fmla="*/ 0 w 215"/>
                <a:gd name="T35" fmla="*/ 0 h 136"/>
                <a:gd name="T36" fmla="*/ 0 w 215"/>
                <a:gd name="T37" fmla="*/ 0 h 136"/>
                <a:gd name="T38" fmla="*/ 0 w 215"/>
                <a:gd name="T39" fmla="*/ 0 h 136"/>
                <a:gd name="T40" fmla="*/ 0 w 215"/>
                <a:gd name="T41" fmla="*/ 0 h 136"/>
                <a:gd name="T42" fmla="*/ 0 w 215"/>
                <a:gd name="T43" fmla="*/ 0 h 136"/>
                <a:gd name="T44" fmla="*/ 0 w 215"/>
                <a:gd name="T45" fmla="*/ 0 h 136"/>
                <a:gd name="T46" fmla="*/ 0 w 215"/>
                <a:gd name="T47" fmla="*/ 0 h 136"/>
                <a:gd name="T48" fmla="*/ 0 w 215"/>
                <a:gd name="T49" fmla="*/ 0 h 136"/>
                <a:gd name="T50" fmla="*/ 0 w 215"/>
                <a:gd name="T51" fmla="*/ 0 h 136"/>
                <a:gd name="T52" fmla="*/ 0 w 215"/>
                <a:gd name="T53" fmla="*/ 0 h 136"/>
                <a:gd name="T54" fmla="*/ 0 w 215"/>
                <a:gd name="T55" fmla="*/ 0 h 136"/>
                <a:gd name="T56" fmla="*/ 0 w 215"/>
                <a:gd name="T57" fmla="*/ 0 h 136"/>
                <a:gd name="T58" fmla="*/ 0 w 215"/>
                <a:gd name="T59" fmla="*/ 0 h 136"/>
                <a:gd name="T60" fmla="*/ 0 w 215"/>
                <a:gd name="T61" fmla="*/ 0 h 136"/>
                <a:gd name="T62" fmla="*/ 0 w 215"/>
                <a:gd name="T63" fmla="*/ 0 h 136"/>
                <a:gd name="T64" fmla="*/ 0 w 215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4" name="Freeform 474"/>
            <p:cNvSpPr>
              <a:spLocks/>
            </p:cNvSpPr>
            <p:nvPr/>
          </p:nvSpPr>
          <p:spPr bwMode="auto">
            <a:xfrm>
              <a:off x="3901" y="2343"/>
              <a:ext cx="90" cy="57"/>
            </a:xfrm>
            <a:custGeom>
              <a:avLst/>
              <a:gdLst>
                <a:gd name="T0" fmla="*/ 0 w 215"/>
                <a:gd name="T1" fmla="*/ 0 h 136"/>
                <a:gd name="T2" fmla="*/ 0 w 215"/>
                <a:gd name="T3" fmla="*/ 0 h 136"/>
                <a:gd name="T4" fmla="*/ 0 w 215"/>
                <a:gd name="T5" fmla="*/ 0 h 136"/>
                <a:gd name="T6" fmla="*/ 0 w 215"/>
                <a:gd name="T7" fmla="*/ 0 h 136"/>
                <a:gd name="T8" fmla="*/ 0 w 215"/>
                <a:gd name="T9" fmla="*/ 0 h 136"/>
                <a:gd name="T10" fmla="*/ 0 w 215"/>
                <a:gd name="T11" fmla="*/ 0 h 136"/>
                <a:gd name="T12" fmla="*/ 0 w 215"/>
                <a:gd name="T13" fmla="*/ 0 h 136"/>
                <a:gd name="T14" fmla="*/ 0 w 215"/>
                <a:gd name="T15" fmla="*/ 0 h 136"/>
                <a:gd name="T16" fmla="*/ 0 w 215"/>
                <a:gd name="T17" fmla="*/ 0 h 136"/>
                <a:gd name="T18" fmla="*/ 0 w 215"/>
                <a:gd name="T19" fmla="*/ 0 h 136"/>
                <a:gd name="T20" fmla="*/ 0 w 215"/>
                <a:gd name="T21" fmla="*/ 0 h 136"/>
                <a:gd name="T22" fmla="*/ 0 w 215"/>
                <a:gd name="T23" fmla="*/ 0 h 136"/>
                <a:gd name="T24" fmla="*/ 0 w 215"/>
                <a:gd name="T25" fmla="*/ 0 h 136"/>
                <a:gd name="T26" fmla="*/ 0 w 215"/>
                <a:gd name="T27" fmla="*/ 0 h 136"/>
                <a:gd name="T28" fmla="*/ 0 w 215"/>
                <a:gd name="T29" fmla="*/ 0 h 136"/>
                <a:gd name="T30" fmla="*/ 0 w 215"/>
                <a:gd name="T31" fmla="*/ 0 h 136"/>
                <a:gd name="T32" fmla="*/ 0 w 215"/>
                <a:gd name="T33" fmla="*/ 0 h 136"/>
                <a:gd name="T34" fmla="*/ 0 w 215"/>
                <a:gd name="T35" fmla="*/ 0 h 136"/>
                <a:gd name="T36" fmla="*/ 0 w 215"/>
                <a:gd name="T37" fmla="*/ 0 h 136"/>
                <a:gd name="T38" fmla="*/ 0 w 215"/>
                <a:gd name="T39" fmla="*/ 0 h 136"/>
                <a:gd name="T40" fmla="*/ 0 w 215"/>
                <a:gd name="T41" fmla="*/ 0 h 136"/>
                <a:gd name="T42" fmla="*/ 0 w 215"/>
                <a:gd name="T43" fmla="*/ 0 h 136"/>
                <a:gd name="T44" fmla="*/ 0 w 215"/>
                <a:gd name="T45" fmla="*/ 0 h 136"/>
                <a:gd name="T46" fmla="*/ 0 w 215"/>
                <a:gd name="T47" fmla="*/ 0 h 136"/>
                <a:gd name="T48" fmla="*/ 0 w 215"/>
                <a:gd name="T49" fmla="*/ 0 h 136"/>
                <a:gd name="T50" fmla="*/ 0 w 215"/>
                <a:gd name="T51" fmla="*/ 0 h 136"/>
                <a:gd name="T52" fmla="*/ 0 w 215"/>
                <a:gd name="T53" fmla="*/ 0 h 136"/>
                <a:gd name="T54" fmla="*/ 0 w 215"/>
                <a:gd name="T55" fmla="*/ 0 h 136"/>
                <a:gd name="T56" fmla="*/ 0 w 215"/>
                <a:gd name="T57" fmla="*/ 0 h 136"/>
                <a:gd name="T58" fmla="*/ 0 w 215"/>
                <a:gd name="T59" fmla="*/ 0 h 136"/>
                <a:gd name="T60" fmla="*/ 0 w 215"/>
                <a:gd name="T61" fmla="*/ 0 h 136"/>
                <a:gd name="T62" fmla="*/ 0 w 215"/>
                <a:gd name="T63" fmla="*/ 0 h 136"/>
                <a:gd name="T64" fmla="*/ 0 w 215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5" name="Freeform 475"/>
            <p:cNvSpPr>
              <a:spLocks/>
            </p:cNvSpPr>
            <p:nvPr/>
          </p:nvSpPr>
          <p:spPr bwMode="auto">
            <a:xfrm>
              <a:off x="3813" y="2307"/>
              <a:ext cx="260" cy="140"/>
            </a:xfrm>
            <a:custGeom>
              <a:avLst/>
              <a:gdLst>
                <a:gd name="T0" fmla="*/ 0 w 621"/>
                <a:gd name="T1" fmla="*/ 0 h 333"/>
                <a:gd name="T2" fmla="*/ 0 w 621"/>
                <a:gd name="T3" fmla="*/ 0 h 333"/>
                <a:gd name="T4" fmla="*/ 0 w 621"/>
                <a:gd name="T5" fmla="*/ 0 h 333"/>
                <a:gd name="T6" fmla="*/ 0 w 621"/>
                <a:gd name="T7" fmla="*/ 0 h 333"/>
                <a:gd name="T8" fmla="*/ 0 w 621"/>
                <a:gd name="T9" fmla="*/ 0 h 333"/>
                <a:gd name="T10" fmla="*/ 0 w 621"/>
                <a:gd name="T11" fmla="*/ 0 h 333"/>
                <a:gd name="T12" fmla="*/ 0 w 621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6" name="Freeform 476"/>
            <p:cNvSpPr>
              <a:spLocks/>
            </p:cNvSpPr>
            <p:nvPr/>
          </p:nvSpPr>
          <p:spPr bwMode="auto">
            <a:xfrm>
              <a:off x="3813" y="2307"/>
              <a:ext cx="260" cy="140"/>
            </a:xfrm>
            <a:custGeom>
              <a:avLst/>
              <a:gdLst>
                <a:gd name="T0" fmla="*/ 0 w 621"/>
                <a:gd name="T1" fmla="*/ 0 h 333"/>
                <a:gd name="T2" fmla="*/ 0 w 621"/>
                <a:gd name="T3" fmla="*/ 0 h 333"/>
                <a:gd name="T4" fmla="*/ 0 w 621"/>
                <a:gd name="T5" fmla="*/ 0 h 333"/>
                <a:gd name="T6" fmla="*/ 0 w 621"/>
                <a:gd name="T7" fmla="*/ 0 h 333"/>
                <a:gd name="T8" fmla="*/ 0 w 621"/>
                <a:gd name="T9" fmla="*/ 0 h 333"/>
                <a:gd name="T10" fmla="*/ 0 w 621"/>
                <a:gd name="T11" fmla="*/ 0 h 333"/>
                <a:gd name="T12" fmla="*/ 0 w 621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7" name="Freeform 477"/>
            <p:cNvSpPr>
              <a:spLocks/>
            </p:cNvSpPr>
            <p:nvPr/>
          </p:nvSpPr>
          <p:spPr bwMode="auto">
            <a:xfrm>
              <a:off x="3921" y="2399"/>
              <a:ext cx="49" cy="65"/>
            </a:xfrm>
            <a:custGeom>
              <a:avLst/>
              <a:gdLst>
                <a:gd name="T0" fmla="*/ 0 w 117"/>
                <a:gd name="T1" fmla="*/ 0 h 154"/>
                <a:gd name="T2" fmla="*/ 0 w 117"/>
                <a:gd name="T3" fmla="*/ 0 h 154"/>
                <a:gd name="T4" fmla="*/ 0 w 117"/>
                <a:gd name="T5" fmla="*/ 0 h 154"/>
                <a:gd name="T6" fmla="*/ 0 w 117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3921" y="2399"/>
              <a:ext cx="49" cy="65"/>
            </a:xfrm>
            <a:custGeom>
              <a:avLst/>
              <a:gdLst>
                <a:gd name="T0" fmla="*/ 0 w 117"/>
                <a:gd name="T1" fmla="*/ 0 h 154"/>
                <a:gd name="T2" fmla="*/ 0 w 117"/>
                <a:gd name="T3" fmla="*/ 0 h 154"/>
                <a:gd name="T4" fmla="*/ 0 w 117"/>
                <a:gd name="T5" fmla="*/ 0 h 154"/>
                <a:gd name="T6" fmla="*/ 0 w 117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9" name="Freeform 479"/>
            <p:cNvSpPr>
              <a:spLocks/>
            </p:cNvSpPr>
            <p:nvPr/>
          </p:nvSpPr>
          <p:spPr bwMode="auto">
            <a:xfrm>
              <a:off x="3944" y="2462"/>
              <a:ext cx="7" cy="16"/>
            </a:xfrm>
            <a:custGeom>
              <a:avLst/>
              <a:gdLst>
                <a:gd name="T0" fmla="*/ 0 w 17"/>
                <a:gd name="T1" fmla="*/ 0 h 38"/>
                <a:gd name="T2" fmla="*/ 0 w 17"/>
                <a:gd name="T3" fmla="*/ 0 h 38"/>
                <a:gd name="T4" fmla="*/ 0 w 17"/>
                <a:gd name="T5" fmla="*/ 0 h 38"/>
                <a:gd name="T6" fmla="*/ 0 w 17"/>
                <a:gd name="T7" fmla="*/ 0 h 38"/>
                <a:gd name="T8" fmla="*/ 0 w 1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0" name="Freeform 480"/>
            <p:cNvSpPr>
              <a:spLocks/>
            </p:cNvSpPr>
            <p:nvPr/>
          </p:nvSpPr>
          <p:spPr bwMode="auto">
            <a:xfrm>
              <a:off x="3944" y="2462"/>
              <a:ext cx="7" cy="16"/>
            </a:xfrm>
            <a:custGeom>
              <a:avLst/>
              <a:gdLst>
                <a:gd name="T0" fmla="*/ 0 w 17"/>
                <a:gd name="T1" fmla="*/ 0 h 38"/>
                <a:gd name="T2" fmla="*/ 0 w 17"/>
                <a:gd name="T3" fmla="*/ 0 h 38"/>
                <a:gd name="T4" fmla="*/ 0 w 17"/>
                <a:gd name="T5" fmla="*/ 0 h 38"/>
                <a:gd name="T6" fmla="*/ 0 w 17"/>
                <a:gd name="T7" fmla="*/ 0 h 38"/>
                <a:gd name="T8" fmla="*/ 0 w 1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" name="Freeform 481"/>
            <p:cNvSpPr>
              <a:spLocks/>
            </p:cNvSpPr>
            <p:nvPr/>
          </p:nvSpPr>
          <p:spPr bwMode="auto">
            <a:xfrm>
              <a:off x="3825" y="2475"/>
              <a:ext cx="20" cy="32"/>
            </a:xfrm>
            <a:custGeom>
              <a:avLst/>
              <a:gdLst>
                <a:gd name="T0" fmla="*/ 0 w 48"/>
                <a:gd name="T1" fmla="*/ 0 h 76"/>
                <a:gd name="T2" fmla="*/ 0 w 48"/>
                <a:gd name="T3" fmla="*/ 0 h 76"/>
                <a:gd name="T4" fmla="*/ 0 w 48"/>
                <a:gd name="T5" fmla="*/ 0 h 76"/>
                <a:gd name="T6" fmla="*/ 0 w 48"/>
                <a:gd name="T7" fmla="*/ 0 h 76"/>
                <a:gd name="T8" fmla="*/ 0 w 48"/>
                <a:gd name="T9" fmla="*/ 0 h 76"/>
                <a:gd name="T10" fmla="*/ 0 w 48"/>
                <a:gd name="T11" fmla="*/ 0 h 76"/>
                <a:gd name="T12" fmla="*/ 0 w 48"/>
                <a:gd name="T13" fmla="*/ 0 h 76"/>
                <a:gd name="T14" fmla="*/ 0 w 48"/>
                <a:gd name="T15" fmla="*/ 0 h 76"/>
                <a:gd name="T16" fmla="*/ 0 w 48"/>
                <a:gd name="T17" fmla="*/ 0 h 76"/>
                <a:gd name="T18" fmla="*/ 0 w 48"/>
                <a:gd name="T19" fmla="*/ 0 h 76"/>
                <a:gd name="T20" fmla="*/ 0 w 48"/>
                <a:gd name="T21" fmla="*/ 0 h 76"/>
                <a:gd name="T22" fmla="*/ 0 w 48"/>
                <a:gd name="T23" fmla="*/ 0 h 76"/>
                <a:gd name="T24" fmla="*/ 0 w 48"/>
                <a:gd name="T25" fmla="*/ 0 h 76"/>
                <a:gd name="T26" fmla="*/ 0 w 48"/>
                <a:gd name="T27" fmla="*/ 0 h 76"/>
                <a:gd name="T28" fmla="*/ 0 w 48"/>
                <a:gd name="T29" fmla="*/ 0 h 76"/>
                <a:gd name="T30" fmla="*/ 0 w 48"/>
                <a:gd name="T31" fmla="*/ 0 h 76"/>
                <a:gd name="T32" fmla="*/ 0 w 48"/>
                <a:gd name="T33" fmla="*/ 0 h 76"/>
                <a:gd name="T34" fmla="*/ 0 w 48"/>
                <a:gd name="T35" fmla="*/ 0 h 76"/>
                <a:gd name="T36" fmla="*/ 0 w 48"/>
                <a:gd name="T37" fmla="*/ 0 h 76"/>
                <a:gd name="T38" fmla="*/ 0 w 48"/>
                <a:gd name="T39" fmla="*/ 0 h 76"/>
                <a:gd name="T40" fmla="*/ 0 w 48"/>
                <a:gd name="T41" fmla="*/ 0 h 76"/>
                <a:gd name="T42" fmla="*/ 0 w 48"/>
                <a:gd name="T43" fmla="*/ 0 h 76"/>
                <a:gd name="T44" fmla="*/ 0 w 48"/>
                <a:gd name="T45" fmla="*/ 0 h 76"/>
                <a:gd name="T46" fmla="*/ 0 w 48"/>
                <a:gd name="T47" fmla="*/ 0 h 76"/>
                <a:gd name="T48" fmla="*/ 0 w 48"/>
                <a:gd name="T49" fmla="*/ 0 h 76"/>
                <a:gd name="T50" fmla="*/ 0 w 48"/>
                <a:gd name="T51" fmla="*/ 0 h 76"/>
                <a:gd name="T52" fmla="*/ 0 w 48"/>
                <a:gd name="T53" fmla="*/ 0 h 76"/>
                <a:gd name="T54" fmla="*/ 0 w 48"/>
                <a:gd name="T55" fmla="*/ 0 h 76"/>
                <a:gd name="T56" fmla="*/ 0 w 48"/>
                <a:gd name="T57" fmla="*/ 0 h 76"/>
                <a:gd name="T58" fmla="*/ 0 w 48"/>
                <a:gd name="T59" fmla="*/ 0 h 76"/>
                <a:gd name="T60" fmla="*/ 0 w 48"/>
                <a:gd name="T61" fmla="*/ 0 h 76"/>
                <a:gd name="T62" fmla="*/ 0 w 48"/>
                <a:gd name="T63" fmla="*/ 0 h 76"/>
                <a:gd name="T64" fmla="*/ 0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" name="Freeform 482"/>
            <p:cNvSpPr>
              <a:spLocks/>
            </p:cNvSpPr>
            <p:nvPr/>
          </p:nvSpPr>
          <p:spPr bwMode="auto">
            <a:xfrm>
              <a:off x="3825" y="2475"/>
              <a:ext cx="20" cy="32"/>
            </a:xfrm>
            <a:custGeom>
              <a:avLst/>
              <a:gdLst>
                <a:gd name="T0" fmla="*/ 0 w 48"/>
                <a:gd name="T1" fmla="*/ 0 h 76"/>
                <a:gd name="T2" fmla="*/ 0 w 48"/>
                <a:gd name="T3" fmla="*/ 0 h 76"/>
                <a:gd name="T4" fmla="*/ 0 w 48"/>
                <a:gd name="T5" fmla="*/ 0 h 76"/>
                <a:gd name="T6" fmla="*/ 0 w 48"/>
                <a:gd name="T7" fmla="*/ 0 h 76"/>
                <a:gd name="T8" fmla="*/ 0 w 48"/>
                <a:gd name="T9" fmla="*/ 0 h 76"/>
                <a:gd name="T10" fmla="*/ 0 w 48"/>
                <a:gd name="T11" fmla="*/ 0 h 76"/>
                <a:gd name="T12" fmla="*/ 0 w 48"/>
                <a:gd name="T13" fmla="*/ 0 h 76"/>
                <a:gd name="T14" fmla="*/ 0 w 48"/>
                <a:gd name="T15" fmla="*/ 0 h 76"/>
                <a:gd name="T16" fmla="*/ 0 w 48"/>
                <a:gd name="T17" fmla="*/ 0 h 76"/>
                <a:gd name="T18" fmla="*/ 0 w 48"/>
                <a:gd name="T19" fmla="*/ 0 h 76"/>
                <a:gd name="T20" fmla="*/ 0 w 48"/>
                <a:gd name="T21" fmla="*/ 0 h 76"/>
                <a:gd name="T22" fmla="*/ 0 w 48"/>
                <a:gd name="T23" fmla="*/ 0 h 76"/>
                <a:gd name="T24" fmla="*/ 0 w 48"/>
                <a:gd name="T25" fmla="*/ 0 h 76"/>
                <a:gd name="T26" fmla="*/ 0 w 48"/>
                <a:gd name="T27" fmla="*/ 0 h 76"/>
                <a:gd name="T28" fmla="*/ 0 w 48"/>
                <a:gd name="T29" fmla="*/ 0 h 76"/>
                <a:gd name="T30" fmla="*/ 0 w 48"/>
                <a:gd name="T31" fmla="*/ 0 h 76"/>
                <a:gd name="T32" fmla="*/ 0 w 48"/>
                <a:gd name="T33" fmla="*/ 0 h 76"/>
                <a:gd name="T34" fmla="*/ 0 w 48"/>
                <a:gd name="T35" fmla="*/ 0 h 76"/>
                <a:gd name="T36" fmla="*/ 0 w 48"/>
                <a:gd name="T37" fmla="*/ 0 h 76"/>
                <a:gd name="T38" fmla="*/ 0 w 48"/>
                <a:gd name="T39" fmla="*/ 0 h 76"/>
                <a:gd name="T40" fmla="*/ 0 w 48"/>
                <a:gd name="T41" fmla="*/ 0 h 76"/>
                <a:gd name="T42" fmla="*/ 0 w 48"/>
                <a:gd name="T43" fmla="*/ 0 h 76"/>
                <a:gd name="T44" fmla="*/ 0 w 48"/>
                <a:gd name="T45" fmla="*/ 0 h 76"/>
                <a:gd name="T46" fmla="*/ 0 w 48"/>
                <a:gd name="T47" fmla="*/ 0 h 76"/>
                <a:gd name="T48" fmla="*/ 0 w 48"/>
                <a:gd name="T49" fmla="*/ 0 h 76"/>
                <a:gd name="T50" fmla="*/ 0 w 48"/>
                <a:gd name="T51" fmla="*/ 0 h 76"/>
                <a:gd name="T52" fmla="*/ 0 w 48"/>
                <a:gd name="T53" fmla="*/ 0 h 76"/>
                <a:gd name="T54" fmla="*/ 0 w 48"/>
                <a:gd name="T55" fmla="*/ 0 h 76"/>
                <a:gd name="T56" fmla="*/ 0 w 48"/>
                <a:gd name="T57" fmla="*/ 0 h 76"/>
                <a:gd name="T58" fmla="*/ 0 w 48"/>
                <a:gd name="T59" fmla="*/ 0 h 76"/>
                <a:gd name="T60" fmla="*/ 0 w 48"/>
                <a:gd name="T61" fmla="*/ 0 h 76"/>
                <a:gd name="T62" fmla="*/ 0 w 48"/>
                <a:gd name="T63" fmla="*/ 0 h 76"/>
                <a:gd name="T64" fmla="*/ 0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3" name="Freeform 483"/>
            <p:cNvSpPr>
              <a:spLocks/>
            </p:cNvSpPr>
            <p:nvPr/>
          </p:nvSpPr>
          <p:spPr bwMode="auto">
            <a:xfrm>
              <a:off x="3936" y="2476"/>
              <a:ext cx="22" cy="32"/>
            </a:xfrm>
            <a:custGeom>
              <a:avLst/>
              <a:gdLst>
                <a:gd name="T0" fmla="*/ 0 w 51"/>
                <a:gd name="T1" fmla="*/ 0 h 76"/>
                <a:gd name="T2" fmla="*/ 0 w 51"/>
                <a:gd name="T3" fmla="*/ 0 h 76"/>
                <a:gd name="T4" fmla="*/ 0 w 51"/>
                <a:gd name="T5" fmla="*/ 0 h 76"/>
                <a:gd name="T6" fmla="*/ 0 w 51"/>
                <a:gd name="T7" fmla="*/ 0 h 76"/>
                <a:gd name="T8" fmla="*/ 0 w 51"/>
                <a:gd name="T9" fmla="*/ 0 h 76"/>
                <a:gd name="T10" fmla="*/ 0 w 51"/>
                <a:gd name="T11" fmla="*/ 0 h 76"/>
                <a:gd name="T12" fmla="*/ 0 w 51"/>
                <a:gd name="T13" fmla="*/ 0 h 76"/>
                <a:gd name="T14" fmla="*/ 0 w 51"/>
                <a:gd name="T15" fmla="*/ 0 h 76"/>
                <a:gd name="T16" fmla="*/ 0 w 51"/>
                <a:gd name="T17" fmla="*/ 0 h 76"/>
                <a:gd name="T18" fmla="*/ 0 w 51"/>
                <a:gd name="T19" fmla="*/ 0 h 76"/>
                <a:gd name="T20" fmla="*/ 0 w 51"/>
                <a:gd name="T21" fmla="*/ 0 h 76"/>
                <a:gd name="T22" fmla="*/ 0 w 51"/>
                <a:gd name="T23" fmla="*/ 0 h 76"/>
                <a:gd name="T24" fmla="*/ 0 w 51"/>
                <a:gd name="T25" fmla="*/ 0 h 76"/>
                <a:gd name="T26" fmla="*/ 0 w 51"/>
                <a:gd name="T27" fmla="*/ 0 h 76"/>
                <a:gd name="T28" fmla="*/ 0 w 51"/>
                <a:gd name="T29" fmla="*/ 0 h 76"/>
                <a:gd name="T30" fmla="*/ 0 w 51"/>
                <a:gd name="T31" fmla="*/ 0 h 76"/>
                <a:gd name="T32" fmla="*/ 0 w 51"/>
                <a:gd name="T33" fmla="*/ 0 h 76"/>
                <a:gd name="T34" fmla="*/ 0 w 51"/>
                <a:gd name="T35" fmla="*/ 0 h 76"/>
                <a:gd name="T36" fmla="*/ 0 w 51"/>
                <a:gd name="T37" fmla="*/ 0 h 76"/>
                <a:gd name="T38" fmla="*/ 0 w 51"/>
                <a:gd name="T39" fmla="*/ 0 h 76"/>
                <a:gd name="T40" fmla="*/ 0 w 51"/>
                <a:gd name="T41" fmla="*/ 0 h 76"/>
                <a:gd name="T42" fmla="*/ 0 w 51"/>
                <a:gd name="T43" fmla="*/ 0 h 76"/>
                <a:gd name="T44" fmla="*/ 0 w 51"/>
                <a:gd name="T45" fmla="*/ 0 h 76"/>
                <a:gd name="T46" fmla="*/ 0 w 51"/>
                <a:gd name="T47" fmla="*/ 0 h 76"/>
                <a:gd name="T48" fmla="*/ 0 w 51"/>
                <a:gd name="T49" fmla="*/ 0 h 76"/>
                <a:gd name="T50" fmla="*/ 0 w 51"/>
                <a:gd name="T51" fmla="*/ 0 h 76"/>
                <a:gd name="T52" fmla="*/ 0 w 51"/>
                <a:gd name="T53" fmla="*/ 0 h 76"/>
                <a:gd name="T54" fmla="*/ 0 w 51"/>
                <a:gd name="T55" fmla="*/ 0 h 76"/>
                <a:gd name="T56" fmla="*/ 0 w 51"/>
                <a:gd name="T57" fmla="*/ 0 h 76"/>
                <a:gd name="T58" fmla="*/ 0 w 51"/>
                <a:gd name="T59" fmla="*/ 0 h 76"/>
                <a:gd name="T60" fmla="*/ 0 w 51"/>
                <a:gd name="T61" fmla="*/ 0 h 76"/>
                <a:gd name="T62" fmla="*/ 0 w 51"/>
                <a:gd name="T63" fmla="*/ 0 h 76"/>
                <a:gd name="T64" fmla="*/ 0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4" name="Freeform 484"/>
            <p:cNvSpPr>
              <a:spLocks/>
            </p:cNvSpPr>
            <p:nvPr/>
          </p:nvSpPr>
          <p:spPr bwMode="auto">
            <a:xfrm>
              <a:off x="3936" y="2476"/>
              <a:ext cx="22" cy="32"/>
            </a:xfrm>
            <a:custGeom>
              <a:avLst/>
              <a:gdLst>
                <a:gd name="T0" fmla="*/ 0 w 51"/>
                <a:gd name="T1" fmla="*/ 0 h 76"/>
                <a:gd name="T2" fmla="*/ 0 w 51"/>
                <a:gd name="T3" fmla="*/ 0 h 76"/>
                <a:gd name="T4" fmla="*/ 0 w 51"/>
                <a:gd name="T5" fmla="*/ 0 h 76"/>
                <a:gd name="T6" fmla="*/ 0 w 51"/>
                <a:gd name="T7" fmla="*/ 0 h 76"/>
                <a:gd name="T8" fmla="*/ 0 w 51"/>
                <a:gd name="T9" fmla="*/ 0 h 76"/>
                <a:gd name="T10" fmla="*/ 0 w 51"/>
                <a:gd name="T11" fmla="*/ 0 h 76"/>
                <a:gd name="T12" fmla="*/ 0 w 51"/>
                <a:gd name="T13" fmla="*/ 0 h 76"/>
                <a:gd name="T14" fmla="*/ 0 w 51"/>
                <a:gd name="T15" fmla="*/ 0 h 76"/>
                <a:gd name="T16" fmla="*/ 0 w 51"/>
                <a:gd name="T17" fmla="*/ 0 h 76"/>
                <a:gd name="T18" fmla="*/ 0 w 51"/>
                <a:gd name="T19" fmla="*/ 0 h 76"/>
                <a:gd name="T20" fmla="*/ 0 w 51"/>
                <a:gd name="T21" fmla="*/ 0 h 76"/>
                <a:gd name="T22" fmla="*/ 0 w 51"/>
                <a:gd name="T23" fmla="*/ 0 h 76"/>
                <a:gd name="T24" fmla="*/ 0 w 51"/>
                <a:gd name="T25" fmla="*/ 0 h 76"/>
                <a:gd name="T26" fmla="*/ 0 w 51"/>
                <a:gd name="T27" fmla="*/ 0 h 76"/>
                <a:gd name="T28" fmla="*/ 0 w 51"/>
                <a:gd name="T29" fmla="*/ 0 h 76"/>
                <a:gd name="T30" fmla="*/ 0 w 51"/>
                <a:gd name="T31" fmla="*/ 0 h 76"/>
                <a:gd name="T32" fmla="*/ 0 w 51"/>
                <a:gd name="T33" fmla="*/ 0 h 76"/>
                <a:gd name="T34" fmla="*/ 0 w 51"/>
                <a:gd name="T35" fmla="*/ 0 h 76"/>
                <a:gd name="T36" fmla="*/ 0 w 51"/>
                <a:gd name="T37" fmla="*/ 0 h 76"/>
                <a:gd name="T38" fmla="*/ 0 w 51"/>
                <a:gd name="T39" fmla="*/ 0 h 76"/>
                <a:gd name="T40" fmla="*/ 0 w 51"/>
                <a:gd name="T41" fmla="*/ 0 h 76"/>
                <a:gd name="T42" fmla="*/ 0 w 51"/>
                <a:gd name="T43" fmla="*/ 0 h 76"/>
                <a:gd name="T44" fmla="*/ 0 w 51"/>
                <a:gd name="T45" fmla="*/ 0 h 76"/>
                <a:gd name="T46" fmla="*/ 0 w 51"/>
                <a:gd name="T47" fmla="*/ 0 h 76"/>
                <a:gd name="T48" fmla="*/ 0 w 51"/>
                <a:gd name="T49" fmla="*/ 0 h 76"/>
                <a:gd name="T50" fmla="*/ 0 w 51"/>
                <a:gd name="T51" fmla="*/ 0 h 76"/>
                <a:gd name="T52" fmla="*/ 0 w 51"/>
                <a:gd name="T53" fmla="*/ 0 h 76"/>
                <a:gd name="T54" fmla="*/ 0 w 51"/>
                <a:gd name="T55" fmla="*/ 0 h 76"/>
                <a:gd name="T56" fmla="*/ 0 w 51"/>
                <a:gd name="T57" fmla="*/ 0 h 76"/>
                <a:gd name="T58" fmla="*/ 0 w 51"/>
                <a:gd name="T59" fmla="*/ 0 h 76"/>
                <a:gd name="T60" fmla="*/ 0 w 51"/>
                <a:gd name="T61" fmla="*/ 0 h 76"/>
                <a:gd name="T62" fmla="*/ 0 w 51"/>
                <a:gd name="T63" fmla="*/ 0 h 76"/>
                <a:gd name="T64" fmla="*/ 0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5" name="Freeform 485"/>
            <p:cNvSpPr>
              <a:spLocks/>
            </p:cNvSpPr>
            <p:nvPr/>
          </p:nvSpPr>
          <p:spPr bwMode="auto">
            <a:xfrm>
              <a:off x="4050" y="2475"/>
              <a:ext cx="20" cy="32"/>
            </a:xfrm>
            <a:custGeom>
              <a:avLst/>
              <a:gdLst>
                <a:gd name="T0" fmla="*/ 0 w 49"/>
                <a:gd name="T1" fmla="*/ 0 h 76"/>
                <a:gd name="T2" fmla="*/ 0 w 49"/>
                <a:gd name="T3" fmla="*/ 0 h 76"/>
                <a:gd name="T4" fmla="*/ 0 w 49"/>
                <a:gd name="T5" fmla="*/ 0 h 76"/>
                <a:gd name="T6" fmla="*/ 0 w 49"/>
                <a:gd name="T7" fmla="*/ 0 h 76"/>
                <a:gd name="T8" fmla="*/ 0 w 49"/>
                <a:gd name="T9" fmla="*/ 0 h 76"/>
                <a:gd name="T10" fmla="*/ 0 w 49"/>
                <a:gd name="T11" fmla="*/ 0 h 76"/>
                <a:gd name="T12" fmla="*/ 0 w 49"/>
                <a:gd name="T13" fmla="*/ 0 h 76"/>
                <a:gd name="T14" fmla="*/ 0 w 49"/>
                <a:gd name="T15" fmla="*/ 0 h 76"/>
                <a:gd name="T16" fmla="*/ 0 w 49"/>
                <a:gd name="T17" fmla="*/ 0 h 76"/>
                <a:gd name="T18" fmla="*/ 0 w 49"/>
                <a:gd name="T19" fmla="*/ 0 h 76"/>
                <a:gd name="T20" fmla="*/ 0 w 49"/>
                <a:gd name="T21" fmla="*/ 0 h 76"/>
                <a:gd name="T22" fmla="*/ 0 w 49"/>
                <a:gd name="T23" fmla="*/ 0 h 76"/>
                <a:gd name="T24" fmla="*/ 0 w 49"/>
                <a:gd name="T25" fmla="*/ 0 h 76"/>
                <a:gd name="T26" fmla="*/ 0 w 49"/>
                <a:gd name="T27" fmla="*/ 0 h 76"/>
                <a:gd name="T28" fmla="*/ 0 w 49"/>
                <a:gd name="T29" fmla="*/ 0 h 76"/>
                <a:gd name="T30" fmla="*/ 0 w 49"/>
                <a:gd name="T31" fmla="*/ 0 h 76"/>
                <a:gd name="T32" fmla="*/ 0 w 49"/>
                <a:gd name="T33" fmla="*/ 0 h 76"/>
                <a:gd name="T34" fmla="*/ 0 w 49"/>
                <a:gd name="T35" fmla="*/ 0 h 76"/>
                <a:gd name="T36" fmla="*/ 0 w 49"/>
                <a:gd name="T37" fmla="*/ 0 h 76"/>
                <a:gd name="T38" fmla="*/ 0 w 49"/>
                <a:gd name="T39" fmla="*/ 0 h 76"/>
                <a:gd name="T40" fmla="*/ 0 w 49"/>
                <a:gd name="T41" fmla="*/ 0 h 76"/>
                <a:gd name="T42" fmla="*/ 0 w 49"/>
                <a:gd name="T43" fmla="*/ 0 h 76"/>
                <a:gd name="T44" fmla="*/ 0 w 49"/>
                <a:gd name="T45" fmla="*/ 0 h 76"/>
                <a:gd name="T46" fmla="*/ 0 w 49"/>
                <a:gd name="T47" fmla="*/ 0 h 76"/>
                <a:gd name="T48" fmla="*/ 0 w 49"/>
                <a:gd name="T49" fmla="*/ 0 h 76"/>
                <a:gd name="T50" fmla="*/ 0 w 49"/>
                <a:gd name="T51" fmla="*/ 0 h 76"/>
                <a:gd name="T52" fmla="*/ 0 w 49"/>
                <a:gd name="T53" fmla="*/ 0 h 76"/>
                <a:gd name="T54" fmla="*/ 0 w 49"/>
                <a:gd name="T55" fmla="*/ 0 h 76"/>
                <a:gd name="T56" fmla="*/ 0 w 49"/>
                <a:gd name="T57" fmla="*/ 0 h 76"/>
                <a:gd name="T58" fmla="*/ 0 w 49"/>
                <a:gd name="T59" fmla="*/ 0 h 76"/>
                <a:gd name="T60" fmla="*/ 0 w 49"/>
                <a:gd name="T61" fmla="*/ 0 h 76"/>
                <a:gd name="T62" fmla="*/ 0 w 49"/>
                <a:gd name="T63" fmla="*/ 0 h 76"/>
                <a:gd name="T64" fmla="*/ 0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6" name="Freeform 486"/>
            <p:cNvSpPr>
              <a:spLocks/>
            </p:cNvSpPr>
            <p:nvPr/>
          </p:nvSpPr>
          <p:spPr bwMode="auto">
            <a:xfrm>
              <a:off x="4050" y="2475"/>
              <a:ext cx="20" cy="32"/>
            </a:xfrm>
            <a:custGeom>
              <a:avLst/>
              <a:gdLst>
                <a:gd name="T0" fmla="*/ 0 w 49"/>
                <a:gd name="T1" fmla="*/ 0 h 76"/>
                <a:gd name="T2" fmla="*/ 0 w 49"/>
                <a:gd name="T3" fmla="*/ 0 h 76"/>
                <a:gd name="T4" fmla="*/ 0 w 49"/>
                <a:gd name="T5" fmla="*/ 0 h 76"/>
                <a:gd name="T6" fmla="*/ 0 w 49"/>
                <a:gd name="T7" fmla="*/ 0 h 76"/>
                <a:gd name="T8" fmla="*/ 0 w 49"/>
                <a:gd name="T9" fmla="*/ 0 h 76"/>
                <a:gd name="T10" fmla="*/ 0 w 49"/>
                <a:gd name="T11" fmla="*/ 0 h 76"/>
                <a:gd name="T12" fmla="*/ 0 w 49"/>
                <a:gd name="T13" fmla="*/ 0 h 76"/>
                <a:gd name="T14" fmla="*/ 0 w 49"/>
                <a:gd name="T15" fmla="*/ 0 h 76"/>
                <a:gd name="T16" fmla="*/ 0 w 49"/>
                <a:gd name="T17" fmla="*/ 0 h 76"/>
                <a:gd name="T18" fmla="*/ 0 w 49"/>
                <a:gd name="T19" fmla="*/ 0 h 76"/>
                <a:gd name="T20" fmla="*/ 0 w 49"/>
                <a:gd name="T21" fmla="*/ 0 h 76"/>
                <a:gd name="T22" fmla="*/ 0 w 49"/>
                <a:gd name="T23" fmla="*/ 0 h 76"/>
                <a:gd name="T24" fmla="*/ 0 w 49"/>
                <a:gd name="T25" fmla="*/ 0 h 76"/>
                <a:gd name="T26" fmla="*/ 0 w 49"/>
                <a:gd name="T27" fmla="*/ 0 h 76"/>
                <a:gd name="T28" fmla="*/ 0 w 49"/>
                <a:gd name="T29" fmla="*/ 0 h 76"/>
                <a:gd name="T30" fmla="*/ 0 w 49"/>
                <a:gd name="T31" fmla="*/ 0 h 76"/>
                <a:gd name="T32" fmla="*/ 0 w 49"/>
                <a:gd name="T33" fmla="*/ 0 h 76"/>
                <a:gd name="T34" fmla="*/ 0 w 49"/>
                <a:gd name="T35" fmla="*/ 0 h 76"/>
                <a:gd name="T36" fmla="*/ 0 w 49"/>
                <a:gd name="T37" fmla="*/ 0 h 76"/>
                <a:gd name="T38" fmla="*/ 0 w 49"/>
                <a:gd name="T39" fmla="*/ 0 h 76"/>
                <a:gd name="T40" fmla="*/ 0 w 49"/>
                <a:gd name="T41" fmla="*/ 0 h 76"/>
                <a:gd name="T42" fmla="*/ 0 w 49"/>
                <a:gd name="T43" fmla="*/ 0 h 76"/>
                <a:gd name="T44" fmla="*/ 0 w 49"/>
                <a:gd name="T45" fmla="*/ 0 h 76"/>
                <a:gd name="T46" fmla="*/ 0 w 49"/>
                <a:gd name="T47" fmla="*/ 0 h 76"/>
                <a:gd name="T48" fmla="*/ 0 w 49"/>
                <a:gd name="T49" fmla="*/ 0 h 76"/>
                <a:gd name="T50" fmla="*/ 0 w 49"/>
                <a:gd name="T51" fmla="*/ 0 h 76"/>
                <a:gd name="T52" fmla="*/ 0 w 49"/>
                <a:gd name="T53" fmla="*/ 0 h 76"/>
                <a:gd name="T54" fmla="*/ 0 w 49"/>
                <a:gd name="T55" fmla="*/ 0 h 76"/>
                <a:gd name="T56" fmla="*/ 0 w 49"/>
                <a:gd name="T57" fmla="*/ 0 h 76"/>
                <a:gd name="T58" fmla="*/ 0 w 49"/>
                <a:gd name="T59" fmla="*/ 0 h 76"/>
                <a:gd name="T60" fmla="*/ 0 w 49"/>
                <a:gd name="T61" fmla="*/ 0 h 76"/>
                <a:gd name="T62" fmla="*/ 0 w 49"/>
                <a:gd name="T63" fmla="*/ 0 h 76"/>
                <a:gd name="T64" fmla="*/ 0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H="1">
            <a:off x="6395910" y="3012623"/>
            <a:ext cx="19070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33284" y="2835114"/>
            <a:ext cx="226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Normal Cruise – 100kts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42437" y="2832631"/>
            <a:ext cx="224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Poor Visibility – 70kts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712689" y="4492270"/>
            <a:ext cx="224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Less </a:t>
            </a:r>
            <a:r>
              <a:rPr lang="en-N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AoB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467969-827F-4F96-9FB8-E5D779E57EE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391B66-F833-4C58-9605-5688201590B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3A76CF-615E-416C-AF03-2D5DC1FD30C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4C80ECA-A12E-4C42-BFC0-2EDC6B07F985}"/>
              </a:ext>
            </a:extLst>
          </p:cNvPr>
          <p:cNvSpPr txBox="1"/>
          <p:nvPr/>
        </p:nvSpPr>
        <p:spPr>
          <a:xfrm>
            <a:off x="980997" y="1386817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77280C-0413-49FF-9EC0-FC44E312F5B1}"/>
              </a:ext>
            </a:extLst>
          </p:cNvPr>
          <p:cNvSpPr txBox="1"/>
          <p:nvPr/>
        </p:nvSpPr>
        <p:spPr>
          <a:xfrm>
            <a:off x="980997" y="276883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EFAA44-1FAB-4184-AADA-B63834ED951B}"/>
              </a:ext>
            </a:extLst>
          </p:cNvPr>
          <p:cNvSpPr txBox="1"/>
          <p:nvPr/>
        </p:nvSpPr>
        <p:spPr>
          <a:xfrm>
            <a:off x="980997" y="388670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15B1B2-202F-474A-B9D1-EB7EDF474235}"/>
              </a:ext>
            </a:extLst>
          </p:cNvPr>
          <p:cNvSpPr txBox="1"/>
          <p:nvPr/>
        </p:nvSpPr>
        <p:spPr>
          <a:xfrm>
            <a:off x="980997" y="5021760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335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1" grpId="0"/>
      <p:bldP spid="91" grpId="1"/>
      <p:bldP spid="92" grpId="0"/>
      <p:bldP spid="93" grpId="0"/>
      <p:bldP spid="38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2435" y="1096963"/>
            <a:ext cx="731117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Poor Visibility Configuration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70kts, 10 - 20⁰ flap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Cycle carb heat regularly</a:t>
            </a: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HASELL+L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Prior to entering LFZ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Airmanship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LFZ boundaries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Minimum heights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4DCF5-993F-4B6F-ADF7-479422DC391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A3E12-64CE-4E1B-BAEE-1EE53D3E4098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9F2599-5797-41DF-B742-9CE2B949847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8C903D-31DB-45A7-99FE-1F5EDEA9F0CF}"/>
              </a:ext>
            </a:extLst>
          </p:cNvPr>
          <p:cNvSpPr txBox="1"/>
          <p:nvPr/>
        </p:nvSpPr>
        <p:spPr>
          <a:xfrm>
            <a:off x="980997" y="138681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C445D-CA32-44D7-B75B-B6F8BA751DEC}"/>
              </a:ext>
            </a:extLst>
          </p:cNvPr>
          <p:cNvSpPr txBox="1"/>
          <p:nvPr/>
        </p:nvSpPr>
        <p:spPr>
          <a:xfrm>
            <a:off x="980997" y="252427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60790-B471-4CC5-B981-DA3B907F1445}"/>
              </a:ext>
            </a:extLst>
          </p:cNvPr>
          <p:cNvSpPr txBox="1"/>
          <p:nvPr/>
        </p:nvSpPr>
        <p:spPr>
          <a:xfrm>
            <a:off x="980997" y="3371770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455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82435" y="1096963"/>
            <a:ext cx="7311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Be aware of the visual illusions caused by drift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Scan instruments regularly, especially balance ball</a:t>
            </a: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51393-9B9D-45A0-B7A7-4E45C4019E5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B04F1-C669-4C8D-BD1B-3F84CC6E86E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49CDE3-6C0C-4020-8720-976566AD55B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2E52EC-657E-43C7-BEBB-082185977B95}"/>
              </a:ext>
            </a:extLst>
          </p:cNvPr>
          <p:cNvSpPr txBox="1"/>
          <p:nvPr/>
        </p:nvSpPr>
        <p:spPr>
          <a:xfrm>
            <a:off x="980997" y="138681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3403C-672C-48A3-A898-39F8311C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4202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982434" y="1096963"/>
            <a:ext cx="7544877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Speed in the Turn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Demonstration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First constant radius turn flown at cruise speed – Large turn radius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Second turn flown using poor visibility configuration – Small turn radius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14ECE-5C4D-4C34-9CF1-D5F3EE65EF2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31B56-B113-4929-A822-5CC07EC2FB34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7D98A2-C646-46BB-87CF-DDA39764B36C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0B90FB-1C3F-4B28-B7A8-E66FFB18C4C1}"/>
              </a:ext>
            </a:extLst>
          </p:cNvPr>
          <p:cNvSpPr txBox="1"/>
          <p:nvPr/>
        </p:nvSpPr>
        <p:spPr>
          <a:xfrm>
            <a:off x="980997" y="1929079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5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982434" y="1096963"/>
            <a:ext cx="5658449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Constant Radius Turn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Prior to Entry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Identify 4 points equidistant from feature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Assess the wind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Tailwind – Higher G/S, more AoB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Headwind – lower G/S, less AoB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Maintain distance from feature throughout turn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Entry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Roll in with aileron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with rudder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Check ≈ 45⁰AoB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Power as required to maintain speed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Maintain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ookout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– Terrain, reference feature</a:t>
            </a: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ttitude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– Confirm correct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nstruments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– Height, bank, ball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Vary AoB to maintain distance from feature</a:t>
            </a:r>
          </a:p>
        </p:txBody>
      </p:sp>
      <p:sp>
        <p:nvSpPr>
          <p:cNvPr id="332" name="AutoShape 89"/>
          <p:cNvSpPr>
            <a:spLocks noChangeArrowheads="1"/>
          </p:cNvSpPr>
          <p:nvPr/>
        </p:nvSpPr>
        <p:spPr bwMode="auto">
          <a:xfrm>
            <a:off x="8688812" y="957671"/>
            <a:ext cx="301625" cy="906462"/>
          </a:xfrm>
          <a:prstGeom prst="downArrow">
            <a:avLst>
              <a:gd name="adj1" fmla="val 50000"/>
              <a:gd name="adj2" fmla="val 87528"/>
            </a:avLst>
          </a:prstGeom>
          <a:solidFill>
            <a:srgbClr val="1450E6"/>
          </a:solidFill>
          <a:ln w="9525">
            <a:solidFill>
              <a:srgbClr val="1450E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333" name="Text Box 90"/>
          <p:cNvSpPr txBox="1">
            <a:spLocks noChangeArrowheads="1"/>
          </p:cNvSpPr>
          <p:nvPr/>
        </p:nvSpPr>
        <p:spPr bwMode="auto">
          <a:xfrm>
            <a:off x="8996787" y="1142964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</a:t>
            </a:r>
          </a:p>
        </p:txBody>
      </p:sp>
      <p:pic>
        <p:nvPicPr>
          <p:cNvPr id="279" name="Picture 32" descr="Home Clip Art - Go Home Clipart - Free Transparent PNG Clipart Images 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7" b="94098" l="1905" r="97619">
                        <a14:foregroundMark x1="16190" y1="85301" x2="75238" y2="38641"/>
                        <a14:foregroundMark x1="82619" y1="86971" x2="35952" y2="43096"/>
                        <a14:foregroundMark x1="55476" y1="84298" x2="38810" y2="40980"/>
                        <a14:foregroundMark x1="27262" y1="59688" x2="55833" y2="39310"/>
                        <a14:foregroundMark x1="42976" y1="33408" x2="84048" y2="57572"/>
                        <a14:foregroundMark x1="80595" y1="56570" x2="80714" y2="87082"/>
                        <a14:foregroundMark x1="83214" y1="87305" x2="38929" y2="85746"/>
                        <a14:foregroundMark x1="15833" y1="85746" x2="15595" y2="47439"/>
                        <a14:foregroundMark x1="15952" y1="61136" x2="37738" y2="47996"/>
                        <a14:foregroundMark x1="22262" y1="71826" x2="36667" y2="48998"/>
                        <a14:foregroundMark x1="21071" y1="86303" x2="48810" y2="75278"/>
                        <a14:foregroundMark x1="47381" y1="84187" x2="46667" y2="63920"/>
                        <a14:foregroundMark x1="47381" y1="60022" x2="27976" y2="58575"/>
                        <a14:foregroundMark x1="63571" y1="78174" x2="68452" y2="55568"/>
                        <a14:foregroundMark x1="55238" y1="72940" x2="79286" y2="71381"/>
                        <a14:foregroundMark x1="66667" y1="81960" x2="60357" y2="4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8" b="8152"/>
          <a:stretch/>
        </p:blipFill>
        <p:spPr bwMode="auto">
          <a:xfrm>
            <a:off x="8636729" y="3849371"/>
            <a:ext cx="448224" cy="4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297317" y="2487745"/>
            <a:ext cx="3130924" cy="314463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" name="Group 4"/>
          <p:cNvGrpSpPr/>
          <p:nvPr/>
        </p:nvGrpSpPr>
        <p:grpSpPr>
          <a:xfrm>
            <a:off x="7416528" y="2984011"/>
            <a:ext cx="1518908" cy="960401"/>
            <a:chOff x="7416528" y="2984011"/>
            <a:chExt cx="1518908" cy="960401"/>
          </a:xfrm>
        </p:grpSpPr>
        <p:sp>
          <p:nvSpPr>
            <p:cNvPr id="3" name="Circular Arrow 2"/>
            <p:cNvSpPr/>
            <p:nvPr/>
          </p:nvSpPr>
          <p:spPr>
            <a:xfrm rot="18905023" flipH="1">
              <a:off x="7416528" y="2984011"/>
              <a:ext cx="1518908" cy="960401"/>
            </a:xfrm>
            <a:prstGeom prst="circularArrow">
              <a:avLst>
                <a:gd name="adj1" fmla="val 4963"/>
                <a:gd name="adj2" fmla="val 498243"/>
                <a:gd name="adj3" fmla="val 20515280"/>
                <a:gd name="adj4" fmla="val 13214039"/>
                <a:gd name="adj5" fmla="val 7092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1" name="Text Box 90"/>
            <p:cNvSpPr txBox="1">
              <a:spLocks noChangeArrowheads="1"/>
            </p:cNvSpPr>
            <p:nvPr/>
          </p:nvSpPr>
          <p:spPr bwMode="auto">
            <a:xfrm>
              <a:off x="7827479" y="3194248"/>
              <a:ext cx="95955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NZ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High G/S</a:t>
              </a:r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NZ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High AoB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02954" y="4137243"/>
            <a:ext cx="1459200" cy="917430"/>
            <a:chOff x="8802954" y="4137243"/>
            <a:chExt cx="1459200" cy="917430"/>
          </a:xfrm>
        </p:grpSpPr>
        <p:sp>
          <p:nvSpPr>
            <p:cNvPr id="280" name="Circular Arrow 279"/>
            <p:cNvSpPr/>
            <p:nvPr/>
          </p:nvSpPr>
          <p:spPr>
            <a:xfrm rot="18905023" flipV="1">
              <a:off x="8802954" y="4137243"/>
              <a:ext cx="1459200" cy="917430"/>
            </a:xfrm>
            <a:prstGeom prst="circularArrow">
              <a:avLst>
                <a:gd name="adj1" fmla="val 4963"/>
                <a:gd name="adj2" fmla="val 498243"/>
                <a:gd name="adj3" fmla="val 20515280"/>
                <a:gd name="adj4" fmla="val 13214039"/>
                <a:gd name="adj5" fmla="val 7092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282" name="Text Box 90"/>
            <p:cNvSpPr txBox="1">
              <a:spLocks noChangeArrowheads="1"/>
            </p:cNvSpPr>
            <p:nvPr/>
          </p:nvSpPr>
          <p:spPr bwMode="auto">
            <a:xfrm>
              <a:off x="9096290" y="4411759"/>
              <a:ext cx="95955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NZ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Low G/S</a:t>
              </a:r>
            </a:p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NZ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Low AoB</a:t>
              </a:r>
            </a:p>
          </p:txBody>
        </p:sp>
      </p:grpSp>
      <p:grpSp>
        <p:nvGrpSpPr>
          <p:cNvPr id="217" name="Group 187"/>
          <p:cNvGrpSpPr>
            <a:grpSpLocks/>
          </p:cNvGrpSpPr>
          <p:nvPr/>
        </p:nvGrpSpPr>
        <p:grpSpPr bwMode="auto">
          <a:xfrm rot="16200000">
            <a:off x="8539241" y="2236584"/>
            <a:ext cx="661487" cy="522687"/>
            <a:chOff x="845" y="1894"/>
            <a:chExt cx="1944" cy="1380"/>
          </a:xfrm>
        </p:grpSpPr>
        <p:sp>
          <p:nvSpPr>
            <p:cNvPr id="218" name="Freeform 188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19" name="Freeform 189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0" name="Line 190"/>
            <p:cNvSpPr>
              <a:spLocks noChangeShapeType="1"/>
            </p:cNvSpPr>
            <p:nvPr/>
          </p:nvSpPr>
          <p:spPr bwMode="auto">
            <a:xfrm>
              <a:off x="893" y="2218"/>
              <a:ext cx="1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1" name="Line 191"/>
            <p:cNvSpPr>
              <a:spLocks noChangeShapeType="1"/>
            </p:cNvSpPr>
            <p:nvPr/>
          </p:nvSpPr>
          <p:spPr bwMode="auto">
            <a:xfrm>
              <a:off x="1349" y="2218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2" name="Line 192"/>
            <p:cNvSpPr>
              <a:spLocks noChangeShapeType="1"/>
            </p:cNvSpPr>
            <p:nvPr/>
          </p:nvSpPr>
          <p:spPr bwMode="auto">
            <a:xfrm flipH="1">
              <a:off x="2291" y="2212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3" name="Line 193"/>
            <p:cNvSpPr>
              <a:spLocks noChangeShapeType="1"/>
            </p:cNvSpPr>
            <p:nvPr/>
          </p:nvSpPr>
          <p:spPr bwMode="auto">
            <a:xfrm>
              <a:off x="2747" y="2212"/>
              <a:ext cx="1" cy="2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4" name="Freeform 194"/>
            <p:cNvSpPr>
              <a:spLocks/>
            </p:cNvSpPr>
            <p:nvPr/>
          </p:nvSpPr>
          <p:spPr bwMode="auto">
            <a:xfrm>
              <a:off x="893" y="2398"/>
              <a:ext cx="1854" cy="54"/>
            </a:xfrm>
            <a:custGeom>
              <a:avLst/>
              <a:gdLst>
                <a:gd name="T0" fmla="*/ 0 w 1854"/>
                <a:gd name="T1" fmla="*/ 0 h 54"/>
                <a:gd name="T2" fmla="*/ 456 w 1854"/>
                <a:gd name="T3" fmla="*/ 54 h 54"/>
                <a:gd name="T4" fmla="*/ 798 w 1854"/>
                <a:gd name="T5" fmla="*/ 54 h 54"/>
                <a:gd name="T6" fmla="*/ 1032 w 1854"/>
                <a:gd name="T7" fmla="*/ 54 h 54"/>
                <a:gd name="T8" fmla="*/ 1404 w 1854"/>
                <a:gd name="T9" fmla="*/ 54 h 54"/>
                <a:gd name="T10" fmla="*/ 1854 w 1854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4"/>
                <a:gd name="T19" fmla="*/ 0 h 54"/>
                <a:gd name="T20" fmla="*/ 1854 w 18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4" h="54">
                  <a:moveTo>
                    <a:pt x="0" y="0"/>
                  </a:moveTo>
                  <a:lnTo>
                    <a:pt x="456" y="54"/>
                  </a:lnTo>
                  <a:lnTo>
                    <a:pt x="798" y="54"/>
                  </a:lnTo>
                  <a:lnTo>
                    <a:pt x="1032" y="54"/>
                  </a:lnTo>
                  <a:lnTo>
                    <a:pt x="1404" y="54"/>
                  </a:lnTo>
                  <a:lnTo>
                    <a:pt x="18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" name="Freeform 195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" name="Freeform 196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" name="Freeform 197"/>
            <p:cNvSpPr>
              <a:spLocks/>
            </p:cNvSpPr>
            <p:nvPr/>
          </p:nvSpPr>
          <p:spPr bwMode="auto">
            <a:xfrm>
              <a:off x="1793" y="1894"/>
              <a:ext cx="54" cy="72"/>
            </a:xfrm>
            <a:custGeom>
              <a:avLst/>
              <a:gdLst>
                <a:gd name="T0" fmla="*/ 24 w 54"/>
                <a:gd name="T1" fmla="*/ 0 h 72"/>
                <a:gd name="T2" fmla="*/ 0 w 54"/>
                <a:gd name="T3" fmla="*/ 72 h 72"/>
                <a:gd name="T4" fmla="*/ 54 w 54"/>
                <a:gd name="T5" fmla="*/ 66 h 72"/>
                <a:gd name="T6" fmla="*/ 24 w 5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72"/>
                <a:gd name="T14" fmla="*/ 54 w 5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72">
                  <a:moveTo>
                    <a:pt x="24" y="0"/>
                  </a:moveTo>
                  <a:lnTo>
                    <a:pt x="0" y="72"/>
                  </a:lnTo>
                  <a:lnTo>
                    <a:pt x="54" y="6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8" name="Freeform 198"/>
            <p:cNvSpPr>
              <a:spLocks/>
            </p:cNvSpPr>
            <p:nvPr/>
          </p:nvSpPr>
          <p:spPr bwMode="auto">
            <a:xfrm>
              <a:off x="1505" y="3040"/>
              <a:ext cx="636" cy="30"/>
            </a:xfrm>
            <a:custGeom>
              <a:avLst/>
              <a:gdLst>
                <a:gd name="T0" fmla="*/ 0 w 636"/>
                <a:gd name="T1" fmla="*/ 0 h 30"/>
                <a:gd name="T2" fmla="*/ 18 w 636"/>
                <a:gd name="T3" fmla="*/ 6 h 30"/>
                <a:gd name="T4" fmla="*/ 24 w 636"/>
                <a:gd name="T5" fmla="*/ 30 h 30"/>
                <a:gd name="T6" fmla="*/ 600 w 636"/>
                <a:gd name="T7" fmla="*/ 30 h 30"/>
                <a:gd name="T8" fmla="*/ 600 w 636"/>
                <a:gd name="T9" fmla="*/ 6 h 30"/>
                <a:gd name="T10" fmla="*/ 636 w 636"/>
                <a:gd name="T11" fmla="*/ 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30"/>
                <a:gd name="T20" fmla="*/ 636 w 63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30">
                  <a:moveTo>
                    <a:pt x="0" y="0"/>
                  </a:moveTo>
                  <a:lnTo>
                    <a:pt x="18" y="6"/>
                  </a:lnTo>
                  <a:lnTo>
                    <a:pt x="24" y="30"/>
                  </a:lnTo>
                  <a:lnTo>
                    <a:pt x="600" y="30"/>
                  </a:lnTo>
                  <a:lnTo>
                    <a:pt x="600" y="6"/>
                  </a:lnTo>
                  <a:lnTo>
                    <a:pt x="63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" name="Freeform 199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" name="Freeform 200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" name="Freeform 201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2" name="Freeform 202"/>
            <p:cNvSpPr>
              <a:spLocks/>
            </p:cNvSpPr>
            <p:nvPr/>
          </p:nvSpPr>
          <p:spPr bwMode="auto">
            <a:xfrm>
              <a:off x="1535" y="1930"/>
              <a:ext cx="264" cy="18"/>
            </a:xfrm>
            <a:custGeom>
              <a:avLst/>
              <a:gdLst>
                <a:gd name="T0" fmla="*/ 264 w 264"/>
                <a:gd name="T1" fmla="*/ 0 h 18"/>
                <a:gd name="T2" fmla="*/ 0 w 264"/>
                <a:gd name="T3" fmla="*/ 0 h 18"/>
                <a:gd name="T4" fmla="*/ 264 w 264"/>
                <a:gd name="T5" fmla="*/ 18 h 18"/>
                <a:gd name="T6" fmla="*/ 264 w 26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8"/>
                <a:gd name="T14" fmla="*/ 264 w 26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8">
                  <a:moveTo>
                    <a:pt x="264" y="0"/>
                  </a:moveTo>
                  <a:lnTo>
                    <a:pt x="0" y="0"/>
                  </a:lnTo>
                  <a:lnTo>
                    <a:pt x="264" y="18"/>
                  </a:lnTo>
                  <a:lnTo>
                    <a:pt x="26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3" name="Freeform 203"/>
            <p:cNvSpPr>
              <a:spLocks/>
            </p:cNvSpPr>
            <p:nvPr/>
          </p:nvSpPr>
          <p:spPr bwMode="auto">
            <a:xfrm>
              <a:off x="1841" y="1930"/>
              <a:ext cx="270" cy="18"/>
            </a:xfrm>
            <a:custGeom>
              <a:avLst/>
              <a:gdLst>
                <a:gd name="T0" fmla="*/ 0 w 270"/>
                <a:gd name="T1" fmla="*/ 0 h 18"/>
                <a:gd name="T2" fmla="*/ 270 w 270"/>
                <a:gd name="T3" fmla="*/ 0 h 18"/>
                <a:gd name="T4" fmla="*/ 6 w 270"/>
                <a:gd name="T5" fmla="*/ 18 h 18"/>
                <a:gd name="T6" fmla="*/ 0 w 27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18"/>
                <a:gd name="T14" fmla="*/ 270 w 27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18">
                  <a:moveTo>
                    <a:pt x="0" y="0"/>
                  </a:moveTo>
                  <a:lnTo>
                    <a:pt x="270" y="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4" name="Freeform 204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5" name="Freeform 205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" name="Freeform 206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" name="Freeform 207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" name="Line 208"/>
            <p:cNvSpPr>
              <a:spLocks noChangeShapeType="1"/>
            </p:cNvSpPr>
            <p:nvPr/>
          </p:nvSpPr>
          <p:spPr bwMode="auto">
            <a:xfrm>
              <a:off x="893" y="2218"/>
              <a:ext cx="1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" name="Line 209"/>
            <p:cNvSpPr>
              <a:spLocks noChangeShapeType="1"/>
            </p:cNvSpPr>
            <p:nvPr/>
          </p:nvSpPr>
          <p:spPr bwMode="auto">
            <a:xfrm>
              <a:off x="1349" y="2218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" name="Line 210"/>
            <p:cNvSpPr>
              <a:spLocks noChangeShapeType="1"/>
            </p:cNvSpPr>
            <p:nvPr/>
          </p:nvSpPr>
          <p:spPr bwMode="auto">
            <a:xfrm flipH="1">
              <a:off x="2291" y="2212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" name="Line 211"/>
            <p:cNvSpPr>
              <a:spLocks noChangeShapeType="1"/>
            </p:cNvSpPr>
            <p:nvPr/>
          </p:nvSpPr>
          <p:spPr bwMode="auto">
            <a:xfrm>
              <a:off x="2747" y="2212"/>
              <a:ext cx="1" cy="2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" name="Freeform 212"/>
            <p:cNvSpPr>
              <a:spLocks/>
            </p:cNvSpPr>
            <p:nvPr/>
          </p:nvSpPr>
          <p:spPr bwMode="auto">
            <a:xfrm>
              <a:off x="893" y="2398"/>
              <a:ext cx="1854" cy="54"/>
            </a:xfrm>
            <a:custGeom>
              <a:avLst/>
              <a:gdLst>
                <a:gd name="T0" fmla="*/ 0 w 1854"/>
                <a:gd name="T1" fmla="*/ 0 h 54"/>
                <a:gd name="T2" fmla="*/ 456 w 1854"/>
                <a:gd name="T3" fmla="*/ 54 h 54"/>
                <a:gd name="T4" fmla="*/ 798 w 1854"/>
                <a:gd name="T5" fmla="*/ 54 h 54"/>
                <a:gd name="T6" fmla="*/ 1032 w 1854"/>
                <a:gd name="T7" fmla="*/ 54 h 54"/>
                <a:gd name="T8" fmla="*/ 1404 w 1854"/>
                <a:gd name="T9" fmla="*/ 54 h 54"/>
                <a:gd name="T10" fmla="*/ 1854 w 1854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4"/>
                <a:gd name="T19" fmla="*/ 0 h 54"/>
                <a:gd name="T20" fmla="*/ 1854 w 18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4" h="54">
                  <a:moveTo>
                    <a:pt x="0" y="0"/>
                  </a:moveTo>
                  <a:lnTo>
                    <a:pt x="456" y="54"/>
                  </a:lnTo>
                  <a:lnTo>
                    <a:pt x="798" y="54"/>
                  </a:lnTo>
                  <a:lnTo>
                    <a:pt x="1032" y="54"/>
                  </a:lnTo>
                  <a:lnTo>
                    <a:pt x="1404" y="54"/>
                  </a:lnTo>
                  <a:lnTo>
                    <a:pt x="18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" name="Freeform 213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" name="Freeform 214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" name="Freeform 215"/>
            <p:cNvSpPr>
              <a:spLocks/>
            </p:cNvSpPr>
            <p:nvPr/>
          </p:nvSpPr>
          <p:spPr bwMode="auto">
            <a:xfrm>
              <a:off x="1793" y="1894"/>
              <a:ext cx="54" cy="72"/>
            </a:xfrm>
            <a:custGeom>
              <a:avLst/>
              <a:gdLst>
                <a:gd name="T0" fmla="*/ 24 w 54"/>
                <a:gd name="T1" fmla="*/ 0 h 72"/>
                <a:gd name="T2" fmla="*/ 0 w 54"/>
                <a:gd name="T3" fmla="*/ 72 h 72"/>
                <a:gd name="T4" fmla="*/ 54 w 54"/>
                <a:gd name="T5" fmla="*/ 66 h 72"/>
                <a:gd name="T6" fmla="*/ 24 w 5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72"/>
                <a:gd name="T14" fmla="*/ 54 w 5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72">
                  <a:moveTo>
                    <a:pt x="24" y="0"/>
                  </a:moveTo>
                  <a:lnTo>
                    <a:pt x="0" y="72"/>
                  </a:lnTo>
                  <a:lnTo>
                    <a:pt x="54" y="6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" name="Freeform 216"/>
            <p:cNvSpPr>
              <a:spLocks/>
            </p:cNvSpPr>
            <p:nvPr/>
          </p:nvSpPr>
          <p:spPr bwMode="auto">
            <a:xfrm>
              <a:off x="1505" y="3040"/>
              <a:ext cx="636" cy="30"/>
            </a:xfrm>
            <a:custGeom>
              <a:avLst/>
              <a:gdLst>
                <a:gd name="T0" fmla="*/ 0 w 636"/>
                <a:gd name="T1" fmla="*/ 0 h 30"/>
                <a:gd name="T2" fmla="*/ 18 w 636"/>
                <a:gd name="T3" fmla="*/ 6 h 30"/>
                <a:gd name="T4" fmla="*/ 24 w 636"/>
                <a:gd name="T5" fmla="*/ 30 h 30"/>
                <a:gd name="T6" fmla="*/ 600 w 636"/>
                <a:gd name="T7" fmla="*/ 30 h 30"/>
                <a:gd name="T8" fmla="*/ 600 w 636"/>
                <a:gd name="T9" fmla="*/ 6 h 30"/>
                <a:gd name="T10" fmla="*/ 636 w 636"/>
                <a:gd name="T11" fmla="*/ 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30"/>
                <a:gd name="T20" fmla="*/ 636 w 63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30">
                  <a:moveTo>
                    <a:pt x="0" y="0"/>
                  </a:moveTo>
                  <a:lnTo>
                    <a:pt x="18" y="6"/>
                  </a:lnTo>
                  <a:lnTo>
                    <a:pt x="24" y="30"/>
                  </a:lnTo>
                  <a:lnTo>
                    <a:pt x="600" y="30"/>
                  </a:lnTo>
                  <a:lnTo>
                    <a:pt x="600" y="6"/>
                  </a:lnTo>
                  <a:lnTo>
                    <a:pt x="63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7" name="Freeform 217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8" name="Freeform 218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9" name="Freeform 219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0" name="Freeform 220"/>
            <p:cNvSpPr>
              <a:spLocks/>
            </p:cNvSpPr>
            <p:nvPr/>
          </p:nvSpPr>
          <p:spPr bwMode="auto">
            <a:xfrm>
              <a:off x="1535" y="1930"/>
              <a:ext cx="264" cy="18"/>
            </a:xfrm>
            <a:custGeom>
              <a:avLst/>
              <a:gdLst>
                <a:gd name="T0" fmla="*/ 264 w 264"/>
                <a:gd name="T1" fmla="*/ 0 h 18"/>
                <a:gd name="T2" fmla="*/ 0 w 264"/>
                <a:gd name="T3" fmla="*/ 0 h 18"/>
                <a:gd name="T4" fmla="*/ 264 w 264"/>
                <a:gd name="T5" fmla="*/ 18 h 18"/>
                <a:gd name="T6" fmla="*/ 264 w 26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8"/>
                <a:gd name="T14" fmla="*/ 264 w 26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8">
                  <a:moveTo>
                    <a:pt x="264" y="0"/>
                  </a:moveTo>
                  <a:lnTo>
                    <a:pt x="0" y="0"/>
                  </a:lnTo>
                  <a:lnTo>
                    <a:pt x="264" y="18"/>
                  </a:lnTo>
                  <a:lnTo>
                    <a:pt x="26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1" name="Freeform 221"/>
            <p:cNvSpPr>
              <a:spLocks/>
            </p:cNvSpPr>
            <p:nvPr/>
          </p:nvSpPr>
          <p:spPr bwMode="auto">
            <a:xfrm>
              <a:off x="1841" y="1930"/>
              <a:ext cx="270" cy="18"/>
            </a:xfrm>
            <a:custGeom>
              <a:avLst/>
              <a:gdLst>
                <a:gd name="T0" fmla="*/ 0 w 270"/>
                <a:gd name="T1" fmla="*/ 0 h 18"/>
                <a:gd name="T2" fmla="*/ 270 w 270"/>
                <a:gd name="T3" fmla="*/ 0 h 18"/>
                <a:gd name="T4" fmla="*/ 6 w 270"/>
                <a:gd name="T5" fmla="*/ 18 h 18"/>
                <a:gd name="T6" fmla="*/ 0 w 27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18"/>
                <a:gd name="T14" fmla="*/ 270 w 27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18">
                  <a:moveTo>
                    <a:pt x="0" y="0"/>
                  </a:moveTo>
                  <a:lnTo>
                    <a:pt x="270" y="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2" name="Freeform 222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3" name="Freeform 223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4" name="Freeform 224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5" name="Freeform 225"/>
            <p:cNvSpPr>
              <a:spLocks/>
            </p:cNvSpPr>
            <p:nvPr/>
          </p:nvSpPr>
          <p:spPr bwMode="auto">
            <a:xfrm>
              <a:off x="845" y="2212"/>
              <a:ext cx="1944" cy="312"/>
            </a:xfrm>
            <a:custGeom>
              <a:avLst/>
              <a:gdLst>
                <a:gd name="T0" fmla="*/ 30 w 1944"/>
                <a:gd name="T1" fmla="*/ 6 h 312"/>
                <a:gd name="T2" fmla="*/ 1914 w 1944"/>
                <a:gd name="T3" fmla="*/ 0 h 312"/>
                <a:gd name="T4" fmla="*/ 1920 w 1944"/>
                <a:gd name="T5" fmla="*/ 12 h 312"/>
                <a:gd name="T6" fmla="*/ 1926 w 1944"/>
                <a:gd name="T7" fmla="*/ 24 h 312"/>
                <a:gd name="T8" fmla="*/ 1938 w 1944"/>
                <a:gd name="T9" fmla="*/ 36 h 312"/>
                <a:gd name="T10" fmla="*/ 1938 w 1944"/>
                <a:gd name="T11" fmla="*/ 48 h 312"/>
                <a:gd name="T12" fmla="*/ 1944 w 1944"/>
                <a:gd name="T13" fmla="*/ 78 h 312"/>
                <a:gd name="T14" fmla="*/ 1944 w 1944"/>
                <a:gd name="T15" fmla="*/ 108 h 312"/>
                <a:gd name="T16" fmla="*/ 1938 w 1944"/>
                <a:gd name="T17" fmla="*/ 144 h 312"/>
                <a:gd name="T18" fmla="*/ 1932 w 1944"/>
                <a:gd name="T19" fmla="*/ 180 h 312"/>
                <a:gd name="T20" fmla="*/ 1926 w 1944"/>
                <a:gd name="T21" fmla="*/ 210 h 312"/>
                <a:gd name="T22" fmla="*/ 1920 w 1944"/>
                <a:gd name="T23" fmla="*/ 240 h 312"/>
                <a:gd name="T24" fmla="*/ 1446 w 1944"/>
                <a:gd name="T25" fmla="*/ 312 h 312"/>
                <a:gd name="T26" fmla="*/ 504 w 1944"/>
                <a:gd name="T27" fmla="*/ 306 h 312"/>
                <a:gd name="T28" fmla="*/ 36 w 1944"/>
                <a:gd name="T29" fmla="*/ 246 h 312"/>
                <a:gd name="T30" fmla="*/ 30 w 1944"/>
                <a:gd name="T31" fmla="*/ 222 h 312"/>
                <a:gd name="T32" fmla="*/ 18 w 1944"/>
                <a:gd name="T33" fmla="*/ 192 h 312"/>
                <a:gd name="T34" fmla="*/ 12 w 1944"/>
                <a:gd name="T35" fmla="*/ 162 h 312"/>
                <a:gd name="T36" fmla="*/ 6 w 1944"/>
                <a:gd name="T37" fmla="*/ 132 h 312"/>
                <a:gd name="T38" fmla="*/ 0 w 1944"/>
                <a:gd name="T39" fmla="*/ 102 h 312"/>
                <a:gd name="T40" fmla="*/ 0 w 1944"/>
                <a:gd name="T41" fmla="*/ 66 h 312"/>
                <a:gd name="T42" fmla="*/ 6 w 1944"/>
                <a:gd name="T43" fmla="*/ 48 h 312"/>
                <a:gd name="T44" fmla="*/ 12 w 1944"/>
                <a:gd name="T45" fmla="*/ 36 h 312"/>
                <a:gd name="T46" fmla="*/ 24 w 1944"/>
                <a:gd name="T47" fmla="*/ 24 h 312"/>
                <a:gd name="T48" fmla="*/ 30 w 1944"/>
                <a:gd name="T49" fmla="*/ 6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312"/>
                <a:gd name="T77" fmla="*/ 1944 w 1944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312">
                  <a:moveTo>
                    <a:pt x="30" y="6"/>
                  </a:moveTo>
                  <a:lnTo>
                    <a:pt x="1914" y="0"/>
                  </a:lnTo>
                  <a:lnTo>
                    <a:pt x="1920" y="12"/>
                  </a:lnTo>
                  <a:lnTo>
                    <a:pt x="1926" y="24"/>
                  </a:lnTo>
                  <a:lnTo>
                    <a:pt x="1938" y="36"/>
                  </a:lnTo>
                  <a:lnTo>
                    <a:pt x="1938" y="48"/>
                  </a:lnTo>
                  <a:lnTo>
                    <a:pt x="1944" y="78"/>
                  </a:lnTo>
                  <a:lnTo>
                    <a:pt x="1944" y="108"/>
                  </a:lnTo>
                  <a:lnTo>
                    <a:pt x="1938" y="144"/>
                  </a:lnTo>
                  <a:lnTo>
                    <a:pt x="1932" y="180"/>
                  </a:lnTo>
                  <a:lnTo>
                    <a:pt x="1926" y="210"/>
                  </a:lnTo>
                  <a:lnTo>
                    <a:pt x="1920" y="240"/>
                  </a:lnTo>
                  <a:lnTo>
                    <a:pt x="1446" y="312"/>
                  </a:lnTo>
                  <a:lnTo>
                    <a:pt x="504" y="306"/>
                  </a:lnTo>
                  <a:lnTo>
                    <a:pt x="36" y="246"/>
                  </a:lnTo>
                  <a:lnTo>
                    <a:pt x="30" y="222"/>
                  </a:lnTo>
                  <a:lnTo>
                    <a:pt x="18" y="192"/>
                  </a:lnTo>
                  <a:lnTo>
                    <a:pt x="12" y="162"/>
                  </a:lnTo>
                  <a:lnTo>
                    <a:pt x="6" y="132"/>
                  </a:lnTo>
                  <a:lnTo>
                    <a:pt x="0" y="102"/>
                  </a:lnTo>
                  <a:lnTo>
                    <a:pt x="0" y="66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4" y="24"/>
                  </a:lnTo>
                  <a:lnTo>
                    <a:pt x="3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6" name="Line 226"/>
            <p:cNvSpPr>
              <a:spLocks noChangeShapeType="1"/>
            </p:cNvSpPr>
            <p:nvPr/>
          </p:nvSpPr>
          <p:spPr bwMode="auto">
            <a:xfrm>
              <a:off x="893" y="2218"/>
              <a:ext cx="1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7" name="Line 227"/>
            <p:cNvSpPr>
              <a:spLocks noChangeShapeType="1"/>
            </p:cNvSpPr>
            <p:nvPr/>
          </p:nvSpPr>
          <p:spPr bwMode="auto">
            <a:xfrm>
              <a:off x="1349" y="2218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" name="Line 228"/>
            <p:cNvSpPr>
              <a:spLocks noChangeShapeType="1"/>
            </p:cNvSpPr>
            <p:nvPr/>
          </p:nvSpPr>
          <p:spPr bwMode="auto">
            <a:xfrm flipH="1">
              <a:off x="2291" y="2212"/>
              <a:ext cx="6" cy="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9" name="Line 229"/>
            <p:cNvSpPr>
              <a:spLocks noChangeShapeType="1"/>
            </p:cNvSpPr>
            <p:nvPr/>
          </p:nvSpPr>
          <p:spPr bwMode="auto">
            <a:xfrm>
              <a:off x="2747" y="2212"/>
              <a:ext cx="1" cy="2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0" name="Freeform 230"/>
            <p:cNvSpPr>
              <a:spLocks/>
            </p:cNvSpPr>
            <p:nvPr/>
          </p:nvSpPr>
          <p:spPr bwMode="auto">
            <a:xfrm>
              <a:off x="893" y="2398"/>
              <a:ext cx="1854" cy="54"/>
            </a:xfrm>
            <a:custGeom>
              <a:avLst/>
              <a:gdLst>
                <a:gd name="T0" fmla="*/ 0 w 1854"/>
                <a:gd name="T1" fmla="*/ 0 h 54"/>
                <a:gd name="T2" fmla="*/ 456 w 1854"/>
                <a:gd name="T3" fmla="*/ 54 h 54"/>
                <a:gd name="T4" fmla="*/ 798 w 1854"/>
                <a:gd name="T5" fmla="*/ 54 h 54"/>
                <a:gd name="T6" fmla="*/ 1032 w 1854"/>
                <a:gd name="T7" fmla="*/ 54 h 54"/>
                <a:gd name="T8" fmla="*/ 1404 w 1854"/>
                <a:gd name="T9" fmla="*/ 54 h 54"/>
                <a:gd name="T10" fmla="*/ 1854 w 1854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4"/>
                <a:gd name="T19" fmla="*/ 0 h 54"/>
                <a:gd name="T20" fmla="*/ 1854 w 18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4" h="54">
                  <a:moveTo>
                    <a:pt x="0" y="0"/>
                  </a:moveTo>
                  <a:lnTo>
                    <a:pt x="456" y="54"/>
                  </a:lnTo>
                  <a:lnTo>
                    <a:pt x="798" y="54"/>
                  </a:lnTo>
                  <a:lnTo>
                    <a:pt x="1032" y="54"/>
                  </a:lnTo>
                  <a:lnTo>
                    <a:pt x="1404" y="54"/>
                  </a:lnTo>
                  <a:lnTo>
                    <a:pt x="18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1" name="Freeform 231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2" name="Freeform 232"/>
            <p:cNvSpPr>
              <a:spLocks/>
            </p:cNvSpPr>
            <p:nvPr/>
          </p:nvSpPr>
          <p:spPr bwMode="auto">
            <a:xfrm>
              <a:off x="1505" y="1960"/>
              <a:ext cx="636" cy="1200"/>
            </a:xfrm>
            <a:custGeom>
              <a:avLst/>
              <a:gdLst>
                <a:gd name="T0" fmla="*/ 384 w 636"/>
                <a:gd name="T1" fmla="*/ 6 h 1200"/>
                <a:gd name="T2" fmla="*/ 252 w 636"/>
                <a:gd name="T3" fmla="*/ 0 h 1200"/>
                <a:gd name="T4" fmla="*/ 246 w 636"/>
                <a:gd name="T5" fmla="*/ 6 h 1200"/>
                <a:gd name="T6" fmla="*/ 240 w 636"/>
                <a:gd name="T7" fmla="*/ 12 h 1200"/>
                <a:gd name="T8" fmla="*/ 234 w 636"/>
                <a:gd name="T9" fmla="*/ 12 h 1200"/>
                <a:gd name="T10" fmla="*/ 234 w 636"/>
                <a:gd name="T11" fmla="*/ 12 h 1200"/>
                <a:gd name="T12" fmla="*/ 228 w 636"/>
                <a:gd name="T13" fmla="*/ 18 h 1200"/>
                <a:gd name="T14" fmla="*/ 228 w 636"/>
                <a:gd name="T15" fmla="*/ 24 h 1200"/>
                <a:gd name="T16" fmla="*/ 228 w 636"/>
                <a:gd name="T17" fmla="*/ 30 h 1200"/>
                <a:gd name="T18" fmla="*/ 222 w 636"/>
                <a:gd name="T19" fmla="*/ 36 h 1200"/>
                <a:gd name="T20" fmla="*/ 186 w 636"/>
                <a:gd name="T21" fmla="*/ 258 h 1200"/>
                <a:gd name="T22" fmla="*/ 216 w 636"/>
                <a:gd name="T23" fmla="*/ 564 h 1200"/>
                <a:gd name="T24" fmla="*/ 270 w 636"/>
                <a:gd name="T25" fmla="*/ 990 h 1200"/>
                <a:gd name="T26" fmla="*/ 18 w 636"/>
                <a:gd name="T27" fmla="*/ 1032 h 1200"/>
                <a:gd name="T28" fmla="*/ 6 w 636"/>
                <a:gd name="T29" fmla="*/ 1050 h 1200"/>
                <a:gd name="T30" fmla="*/ 0 w 636"/>
                <a:gd name="T31" fmla="*/ 1068 h 1200"/>
                <a:gd name="T32" fmla="*/ 0 w 636"/>
                <a:gd name="T33" fmla="*/ 1086 h 1200"/>
                <a:gd name="T34" fmla="*/ 0 w 636"/>
                <a:gd name="T35" fmla="*/ 1104 h 1200"/>
                <a:gd name="T36" fmla="*/ 6 w 636"/>
                <a:gd name="T37" fmla="*/ 1122 h 1200"/>
                <a:gd name="T38" fmla="*/ 12 w 636"/>
                <a:gd name="T39" fmla="*/ 1140 h 1200"/>
                <a:gd name="T40" fmla="*/ 12 w 636"/>
                <a:gd name="T41" fmla="*/ 1158 h 1200"/>
                <a:gd name="T42" fmla="*/ 18 w 636"/>
                <a:gd name="T43" fmla="*/ 1176 h 1200"/>
                <a:gd name="T44" fmla="*/ 282 w 636"/>
                <a:gd name="T45" fmla="*/ 1200 h 1200"/>
                <a:gd name="T46" fmla="*/ 294 w 636"/>
                <a:gd name="T47" fmla="*/ 1146 h 1200"/>
                <a:gd name="T48" fmla="*/ 336 w 636"/>
                <a:gd name="T49" fmla="*/ 1146 h 1200"/>
                <a:gd name="T50" fmla="*/ 348 w 636"/>
                <a:gd name="T51" fmla="*/ 1200 h 1200"/>
                <a:gd name="T52" fmla="*/ 618 w 636"/>
                <a:gd name="T53" fmla="*/ 1182 h 1200"/>
                <a:gd name="T54" fmla="*/ 624 w 636"/>
                <a:gd name="T55" fmla="*/ 1158 h 1200"/>
                <a:gd name="T56" fmla="*/ 624 w 636"/>
                <a:gd name="T57" fmla="*/ 1140 h 1200"/>
                <a:gd name="T58" fmla="*/ 630 w 636"/>
                <a:gd name="T59" fmla="*/ 1122 h 1200"/>
                <a:gd name="T60" fmla="*/ 636 w 636"/>
                <a:gd name="T61" fmla="*/ 1104 h 1200"/>
                <a:gd name="T62" fmla="*/ 636 w 636"/>
                <a:gd name="T63" fmla="*/ 1086 h 1200"/>
                <a:gd name="T64" fmla="*/ 636 w 636"/>
                <a:gd name="T65" fmla="*/ 1068 h 1200"/>
                <a:gd name="T66" fmla="*/ 630 w 636"/>
                <a:gd name="T67" fmla="*/ 1050 h 1200"/>
                <a:gd name="T68" fmla="*/ 624 w 636"/>
                <a:gd name="T69" fmla="*/ 1026 h 1200"/>
                <a:gd name="T70" fmla="*/ 360 w 636"/>
                <a:gd name="T71" fmla="*/ 990 h 1200"/>
                <a:gd name="T72" fmla="*/ 420 w 636"/>
                <a:gd name="T73" fmla="*/ 558 h 1200"/>
                <a:gd name="T74" fmla="*/ 438 w 636"/>
                <a:gd name="T75" fmla="*/ 246 h 1200"/>
                <a:gd name="T76" fmla="*/ 402 w 636"/>
                <a:gd name="T77" fmla="*/ 42 h 1200"/>
                <a:gd name="T78" fmla="*/ 402 w 636"/>
                <a:gd name="T79" fmla="*/ 36 h 1200"/>
                <a:gd name="T80" fmla="*/ 402 w 636"/>
                <a:gd name="T81" fmla="*/ 30 h 1200"/>
                <a:gd name="T82" fmla="*/ 402 w 636"/>
                <a:gd name="T83" fmla="*/ 24 h 1200"/>
                <a:gd name="T84" fmla="*/ 396 w 636"/>
                <a:gd name="T85" fmla="*/ 18 h 1200"/>
                <a:gd name="T86" fmla="*/ 396 w 636"/>
                <a:gd name="T87" fmla="*/ 12 h 1200"/>
                <a:gd name="T88" fmla="*/ 390 w 636"/>
                <a:gd name="T89" fmla="*/ 12 h 1200"/>
                <a:gd name="T90" fmla="*/ 390 w 636"/>
                <a:gd name="T91" fmla="*/ 12 h 1200"/>
                <a:gd name="T92" fmla="*/ 384 w 636"/>
                <a:gd name="T93" fmla="*/ 6 h 1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200"/>
                <a:gd name="T143" fmla="*/ 636 w 636"/>
                <a:gd name="T144" fmla="*/ 1200 h 1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200">
                  <a:moveTo>
                    <a:pt x="384" y="6"/>
                  </a:moveTo>
                  <a:lnTo>
                    <a:pt x="252" y="0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186" y="258"/>
                  </a:lnTo>
                  <a:lnTo>
                    <a:pt x="216" y="564"/>
                  </a:lnTo>
                  <a:lnTo>
                    <a:pt x="270" y="990"/>
                  </a:lnTo>
                  <a:lnTo>
                    <a:pt x="18" y="1032"/>
                  </a:lnTo>
                  <a:lnTo>
                    <a:pt x="6" y="1050"/>
                  </a:lnTo>
                  <a:lnTo>
                    <a:pt x="0" y="1068"/>
                  </a:lnTo>
                  <a:lnTo>
                    <a:pt x="0" y="1086"/>
                  </a:lnTo>
                  <a:lnTo>
                    <a:pt x="0" y="1104"/>
                  </a:lnTo>
                  <a:lnTo>
                    <a:pt x="6" y="1122"/>
                  </a:lnTo>
                  <a:lnTo>
                    <a:pt x="12" y="1140"/>
                  </a:lnTo>
                  <a:lnTo>
                    <a:pt x="12" y="1158"/>
                  </a:lnTo>
                  <a:lnTo>
                    <a:pt x="18" y="1176"/>
                  </a:lnTo>
                  <a:lnTo>
                    <a:pt x="282" y="1200"/>
                  </a:lnTo>
                  <a:lnTo>
                    <a:pt x="294" y="1146"/>
                  </a:lnTo>
                  <a:lnTo>
                    <a:pt x="336" y="1146"/>
                  </a:lnTo>
                  <a:lnTo>
                    <a:pt x="348" y="1200"/>
                  </a:lnTo>
                  <a:lnTo>
                    <a:pt x="618" y="1182"/>
                  </a:lnTo>
                  <a:lnTo>
                    <a:pt x="624" y="1158"/>
                  </a:lnTo>
                  <a:lnTo>
                    <a:pt x="624" y="1140"/>
                  </a:lnTo>
                  <a:lnTo>
                    <a:pt x="630" y="1122"/>
                  </a:lnTo>
                  <a:lnTo>
                    <a:pt x="636" y="1104"/>
                  </a:lnTo>
                  <a:lnTo>
                    <a:pt x="636" y="1086"/>
                  </a:lnTo>
                  <a:lnTo>
                    <a:pt x="636" y="1068"/>
                  </a:lnTo>
                  <a:lnTo>
                    <a:pt x="630" y="1050"/>
                  </a:lnTo>
                  <a:lnTo>
                    <a:pt x="624" y="1026"/>
                  </a:lnTo>
                  <a:lnTo>
                    <a:pt x="360" y="990"/>
                  </a:lnTo>
                  <a:lnTo>
                    <a:pt x="420" y="558"/>
                  </a:lnTo>
                  <a:lnTo>
                    <a:pt x="438" y="246"/>
                  </a:lnTo>
                  <a:lnTo>
                    <a:pt x="402" y="42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396" y="18"/>
                  </a:lnTo>
                  <a:lnTo>
                    <a:pt x="396" y="12"/>
                  </a:lnTo>
                  <a:lnTo>
                    <a:pt x="390" y="12"/>
                  </a:lnTo>
                  <a:lnTo>
                    <a:pt x="38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3" name="Freeform 233"/>
            <p:cNvSpPr>
              <a:spLocks/>
            </p:cNvSpPr>
            <p:nvPr/>
          </p:nvSpPr>
          <p:spPr bwMode="auto">
            <a:xfrm>
              <a:off x="1793" y="1894"/>
              <a:ext cx="54" cy="72"/>
            </a:xfrm>
            <a:custGeom>
              <a:avLst/>
              <a:gdLst>
                <a:gd name="T0" fmla="*/ 24 w 54"/>
                <a:gd name="T1" fmla="*/ 0 h 72"/>
                <a:gd name="T2" fmla="*/ 0 w 54"/>
                <a:gd name="T3" fmla="*/ 72 h 72"/>
                <a:gd name="T4" fmla="*/ 54 w 54"/>
                <a:gd name="T5" fmla="*/ 66 h 72"/>
                <a:gd name="T6" fmla="*/ 24 w 5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72"/>
                <a:gd name="T14" fmla="*/ 54 w 5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72">
                  <a:moveTo>
                    <a:pt x="24" y="0"/>
                  </a:moveTo>
                  <a:lnTo>
                    <a:pt x="0" y="72"/>
                  </a:lnTo>
                  <a:lnTo>
                    <a:pt x="54" y="6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" name="Freeform 234"/>
            <p:cNvSpPr>
              <a:spLocks/>
            </p:cNvSpPr>
            <p:nvPr/>
          </p:nvSpPr>
          <p:spPr bwMode="auto">
            <a:xfrm>
              <a:off x="1505" y="3040"/>
              <a:ext cx="636" cy="30"/>
            </a:xfrm>
            <a:custGeom>
              <a:avLst/>
              <a:gdLst>
                <a:gd name="T0" fmla="*/ 0 w 636"/>
                <a:gd name="T1" fmla="*/ 0 h 30"/>
                <a:gd name="T2" fmla="*/ 18 w 636"/>
                <a:gd name="T3" fmla="*/ 6 h 30"/>
                <a:gd name="T4" fmla="*/ 24 w 636"/>
                <a:gd name="T5" fmla="*/ 30 h 30"/>
                <a:gd name="T6" fmla="*/ 600 w 636"/>
                <a:gd name="T7" fmla="*/ 30 h 30"/>
                <a:gd name="T8" fmla="*/ 600 w 636"/>
                <a:gd name="T9" fmla="*/ 6 h 30"/>
                <a:gd name="T10" fmla="*/ 636 w 636"/>
                <a:gd name="T11" fmla="*/ 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30"/>
                <a:gd name="T20" fmla="*/ 636 w 63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30">
                  <a:moveTo>
                    <a:pt x="0" y="0"/>
                  </a:moveTo>
                  <a:lnTo>
                    <a:pt x="18" y="6"/>
                  </a:lnTo>
                  <a:lnTo>
                    <a:pt x="24" y="30"/>
                  </a:lnTo>
                  <a:lnTo>
                    <a:pt x="600" y="30"/>
                  </a:lnTo>
                  <a:lnTo>
                    <a:pt x="600" y="6"/>
                  </a:lnTo>
                  <a:lnTo>
                    <a:pt x="63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5" name="Freeform 235"/>
            <p:cNvSpPr>
              <a:spLocks/>
            </p:cNvSpPr>
            <p:nvPr/>
          </p:nvSpPr>
          <p:spPr bwMode="auto">
            <a:xfrm>
              <a:off x="1805" y="2626"/>
              <a:ext cx="30" cy="642"/>
            </a:xfrm>
            <a:custGeom>
              <a:avLst/>
              <a:gdLst>
                <a:gd name="T0" fmla="*/ 12 w 30"/>
                <a:gd name="T1" fmla="*/ 0 h 642"/>
                <a:gd name="T2" fmla="*/ 0 w 30"/>
                <a:gd name="T3" fmla="*/ 444 h 642"/>
                <a:gd name="T4" fmla="*/ 0 w 30"/>
                <a:gd name="T5" fmla="*/ 486 h 642"/>
                <a:gd name="T6" fmla="*/ 12 w 30"/>
                <a:gd name="T7" fmla="*/ 642 h 642"/>
                <a:gd name="T8" fmla="*/ 24 w 30"/>
                <a:gd name="T9" fmla="*/ 498 h 642"/>
                <a:gd name="T10" fmla="*/ 30 w 30"/>
                <a:gd name="T11" fmla="*/ 444 h 642"/>
                <a:gd name="T12" fmla="*/ 12 w 30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42"/>
                <a:gd name="T23" fmla="*/ 30 w 30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42">
                  <a:moveTo>
                    <a:pt x="12" y="0"/>
                  </a:moveTo>
                  <a:lnTo>
                    <a:pt x="0" y="444"/>
                  </a:lnTo>
                  <a:lnTo>
                    <a:pt x="0" y="486"/>
                  </a:lnTo>
                  <a:lnTo>
                    <a:pt x="12" y="642"/>
                  </a:lnTo>
                  <a:lnTo>
                    <a:pt x="24" y="498"/>
                  </a:lnTo>
                  <a:lnTo>
                    <a:pt x="30" y="44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6" name="Freeform 236"/>
            <p:cNvSpPr>
              <a:spLocks/>
            </p:cNvSpPr>
            <p:nvPr/>
          </p:nvSpPr>
          <p:spPr bwMode="auto">
            <a:xfrm>
              <a:off x="1805" y="2626"/>
              <a:ext cx="30" cy="642"/>
            </a:xfrm>
            <a:custGeom>
              <a:avLst/>
              <a:gdLst>
                <a:gd name="T0" fmla="*/ 12 w 30"/>
                <a:gd name="T1" fmla="*/ 0 h 642"/>
                <a:gd name="T2" fmla="*/ 0 w 30"/>
                <a:gd name="T3" fmla="*/ 444 h 642"/>
                <a:gd name="T4" fmla="*/ 6 w 30"/>
                <a:gd name="T5" fmla="*/ 492 h 642"/>
                <a:gd name="T6" fmla="*/ 12 w 30"/>
                <a:gd name="T7" fmla="*/ 642 h 642"/>
                <a:gd name="T8" fmla="*/ 30 w 30"/>
                <a:gd name="T9" fmla="*/ 492 h 642"/>
                <a:gd name="T10" fmla="*/ 30 w 30"/>
                <a:gd name="T11" fmla="*/ 444 h 642"/>
                <a:gd name="T12" fmla="*/ 12 w 30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42"/>
                <a:gd name="T23" fmla="*/ 30 w 30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42">
                  <a:moveTo>
                    <a:pt x="12" y="0"/>
                  </a:moveTo>
                  <a:lnTo>
                    <a:pt x="0" y="444"/>
                  </a:lnTo>
                  <a:lnTo>
                    <a:pt x="6" y="492"/>
                  </a:lnTo>
                  <a:lnTo>
                    <a:pt x="12" y="642"/>
                  </a:lnTo>
                  <a:lnTo>
                    <a:pt x="30" y="492"/>
                  </a:lnTo>
                  <a:lnTo>
                    <a:pt x="30" y="444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7" name="Freeform 237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8" name="Freeform 238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9" name="Freeform 239"/>
            <p:cNvSpPr>
              <a:spLocks/>
            </p:cNvSpPr>
            <p:nvPr/>
          </p:nvSpPr>
          <p:spPr bwMode="auto">
            <a:xfrm>
              <a:off x="1697" y="2122"/>
              <a:ext cx="240" cy="96"/>
            </a:xfrm>
            <a:custGeom>
              <a:avLst/>
              <a:gdLst>
                <a:gd name="T0" fmla="*/ 120 w 240"/>
                <a:gd name="T1" fmla="*/ 96 h 96"/>
                <a:gd name="T2" fmla="*/ 0 w 240"/>
                <a:gd name="T3" fmla="*/ 96 h 96"/>
                <a:gd name="T4" fmla="*/ 0 w 240"/>
                <a:gd name="T5" fmla="*/ 78 h 96"/>
                <a:gd name="T6" fmla="*/ 6 w 240"/>
                <a:gd name="T7" fmla="*/ 54 h 96"/>
                <a:gd name="T8" fmla="*/ 24 w 240"/>
                <a:gd name="T9" fmla="*/ 42 h 96"/>
                <a:gd name="T10" fmla="*/ 36 w 240"/>
                <a:gd name="T11" fmla="*/ 30 h 96"/>
                <a:gd name="T12" fmla="*/ 48 w 240"/>
                <a:gd name="T13" fmla="*/ 18 h 96"/>
                <a:gd name="T14" fmla="*/ 72 w 240"/>
                <a:gd name="T15" fmla="*/ 12 h 96"/>
                <a:gd name="T16" fmla="*/ 96 w 240"/>
                <a:gd name="T17" fmla="*/ 0 h 96"/>
                <a:gd name="T18" fmla="*/ 120 w 240"/>
                <a:gd name="T19" fmla="*/ 0 h 96"/>
                <a:gd name="T20" fmla="*/ 144 w 240"/>
                <a:gd name="T21" fmla="*/ 0 h 96"/>
                <a:gd name="T22" fmla="*/ 168 w 240"/>
                <a:gd name="T23" fmla="*/ 12 h 96"/>
                <a:gd name="T24" fmla="*/ 192 w 240"/>
                <a:gd name="T25" fmla="*/ 18 h 96"/>
                <a:gd name="T26" fmla="*/ 204 w 240"/>
                <a:gd name="T27" fmla="*/ 30 h 96"/>
                <a:gd name="T28" fmla="*/ 216 w 240"/>
                <a:gd name="T29" fmla="*/ 42 h 96"/>
                <a:gd name="T30" fmla="*/ 234 w 240"/>
                <a:gd name="T31" fmla="*/ 60 h 96"/>
                <a:gd name="T32" fmla="*/ 240 w 240"/>
                <a:gd name="T33" fmla="*/ 78 h 96"/>
                <a:gd name="T34" fmla="*/ 240 w 240"/>
                <a:gd name="T35" fmla="*/ 96 h 96"/>
                <a:gd name="T36" fmla="*/ 120 w 240"/>
                <a:gd name="T37" fmla="*/ 9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96"/>
                <a:gd name="T59" fmla="*/ 240 w 240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96">
                  <a:moveTo>
                    <a:pt x="12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4" y="42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72" y="12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04" y="30"/>
                  </a:lnTo>
                  <a:lnTo>
                    <a:pt x="216" y="42"/>
                  </a:lnTo>
                  <a:lnTo>
                    <a:pt x="234" y="60"/>
                  </a:lnTo>
                  <a:lnTo>
                    <a:pt x="240" y="78"/>
                  </a:lnTo>
                  <a:lnTo>
                    <a:pt x="240" y="96"/>
                  </a:lnTo>
                  <a:lnTo>
                    <a:pt x="120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0" name="Freeform 240"/>
            <p:cNvSpPr>
              <a:spLocks/>
            </p:cNvSpPr>
            <p:nvPr/>
          </p:nvSpPr>
          <p:spPr bwMode="auto">
            <a:xfrm>
              <a:off x="1535" y="1930"/>
              <a:ext cx="264" cy="18"/>
            </a:xfrm>
            <a:custGeom>
              <a:avLst/>
              <a:gdLst>
                <a:gd name="T0" fmla="*/ 264 w 264"/>
                <a:gd name="T1" fmla="*/ 0 h 18"/>
                <a:gd name="T2" fmla="*/ 0 w 264"/>
                <a:gd name="T3" fmla="*/ 0 h 18"/>
                <a:gd name="T4" fmla="*/ 264 w 264"/>
                <a:gd name="T5" fmla="*/ 18 h 18"/>
                <a:gd name="T6" fmla="*/ 264 w 26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8"/>
                <a:gd name="T14" fmla="*/ 264 w 26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8">
                  <a:moveTo>
                    <a:pt x="264" y="0"/>
                  </a:moveTo>
                  <a:lnTo>
                    <a:pt x="0" y="0"/>
                  </a:lnTo>
                  <a:lnTo>
                    <a:pt x="264" y="18"/>
                  </a:lnTo>
                  <a:lnTo>
                    <a:pt x="26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1" name="Freeform 241"/>
            <p:cNvSpPr>
              <a:spLocks/>
            </p:cNvSpPr>
            <p:nvPr/>
          </p:nvSpPr>
          <p:spPr bwMode="auto">
            <a:xfrm>
              <a:off x="1841" y="1930"/>
              <a:ext cx="270" cy="18"/>
            </a:xfrm>
            <a:custGeom>
              <a:avLst/>
              <a:gdLst>
                <a:gd name="T0" fmla="*/ 0 w 270"/>
                <a:gd name="T1" fmla="*/ 0 h 18"/>
                <a:gd name="T2" fmla="*/ 270 w 270"/>
                <a:gd name="T3" fmla="*/ 0 h 18"/>
                <a:gd name="T4" fmla="*/ 6 w 270"/>
                <a:gd name="T5" fmla="*/ 18 h 18"/>
                <a:gd name="T6" fmla="*/ 0 w 27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18"/>
                <a:gd name="T14" fmla="*/ 270 w 27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18">
                  <a:moveTo>
                    <a:pt x="0" y="0"/>
                  </a:moveTo>
                  <a:lnTo>
                    <a:pt x="270" y="0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2" name="Freeform 242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3" name="Freeform 243"/>
            <p:cNvSpPr>
              <a:spLocks/>
            </p:cNvSpPr>
            <p:nvPr/>
          </p:nvSpPr>
          <p:spPr bwMode="auto">
            <a:xfrm>
              <a:off x="1721" y="2458"/>
              <a:ext cx="204" cy="126"/>
            </a:xfrm>
            <a:custGeom>
              <a:avLst/>
              <a:gdLst>
                <a:gd name="T0" fmla="*/ 24 w 204"/>
                <a:gd name="T1" fmla="*/ 6 h 126"/>
                <a:gd name="T2" fmla="*/ 42 w 204"/>
                <a:gd name="T3" fmla="*/ 18 h 126"/>
                <a:gd name="T4" fmla="*/ 66 w 204"/>
                <a:gd name="T5" fmla="*/ 24 h 126"/>
                <a:gd name="T6" fmla="*/ 84 w 204"/>
                <a:gd name="T7" fmla="*/ 30 h 126"/>
                <a:gd name="T8" fmla="*/ 102 w 204"/>
                <a:gd name="T9" fmla="*/ 30 h 126"/>
                <a:gd name="T10" fmla="*/ 120 w 204"/>
                <a:gd name="T11" fmla="*/ 30 h 126"/>
                <a:gd name="T12" fmla="*/ 138 w 204"/>
                <a:gd name="T13" fmla="*/ 24 h 126"/>
                <a:gd name="T14" fmla="*/ 156 w 204"/>
                <a:gd name="T15" fmla="*/ 18 h 126"/>
                <a:gd name="T16" fmla="*/ 174 w 204"/>
                <a:gd name="T17" fmla="*/ 0 h 126"/>
                <a:gd name="T18" fmla="*/ 204 w 204"/>
                <a:gd name="T19" fmla="*/ 72 h 126"/>
                <a:gd name="T20" fmla="*/ 192 w 204"/>
                <a:gd name="T21" fmla="*/ 84 h 126"/>
                <a:gd name="T22" fmla="*/ 180 w 204"/>
                <a:gd name="T23" fmla="*/ 96 h 126"/>
                <a:gd name="T24" fmla="*/ 168 w 204"/>
                <a:gd name="T25" fmla="*/ 108 h 126"/>
                <a:gd name="T26" fmla="*/ 150 w 204"/>
                <a:gd name="T27" fmla="*/ 114 h 126"/>
                <a:gd name="T28" fmla="*/ 138 w 204"/>
                <a:gd name="T29" fmla="*/ 126 h 126"/>
                <a:gd name="T30" fmla="*/ 126 w 204"/>
                <a:gd name="T31" fmla="*/ 126 h 126"/>
                <a:gd name="T32" fmla="*/ 114 w 204"/>
                <a:gd name="T33" fmla="*/ 126 h 126"/>
                <a:gd name="T34" fmla="*/ 96 w 204"/>
                <a:gd name="T35" fmla="*/ 126 h 126"/>
                <a:gd name="T36" fmla="*/ 84 w 204"/>
                <a:gd name="T37" fmla="*/ 126 h 126"/>
                <a:gd name="T38" fmla="*/ 72 w 204"/>
                <a:gd name="T39" fmla="*/ 126 h 126"/>
                <a:gd name="T40" fmla="*/ 60 w 204"/>
                <a:gd name="T41" fmla="*/ 120 h 126"/>
                <a:gd name="T42" fmla="*/ 42 w 204"/>
                <a:gd name="T43" fmla="*/ 114 h 126"/>
                <a:gd name="T44" fmla="*/ 18 w 204"/>
                <a:gd name="T45" fmla="*/ 96 h 126"/>
                <a:gd name="T46" fmla="*/ 0 w 204"/>
                <a:gd name="T47" fmla="*/ 72 h 126"/>
                <a:gd name="T48" fmla="*/ 24 w 204"/>
                <a:gd name="T49" fmla="*/ 6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126"/>
                <a:gd name="T77" fmla="*/ 204 w 204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126">
                  <a:moveTo>
                    <a:pt x="24" y="6"/>
                  </a:moveTo>
                  <a:lnTo>
                    <a:pt x="42" y="18"/>
                  </a:lnTo>
                  <a:lnTo>
                    <a:pt x="66" y="24"/>
                  </a:lnTo>
                  <a:lnTo>
                    <a:pt x="84" y="30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18"/>
                  </a:lnTo>
                  <a:lnTo>
                    <a:pt x="174" y="0"/>
                  </a:lnTo>
                  <a:lnTo>
                    <a:pt x="204" y="72"/>
                  </a:lnTo>
                  <a:lnTo>
                    <a:pt x="192" y="84"/>
                  </a:lnTo>
                  <a:lnTo>
                    <a:pt x="180" y="96"/>
                  </a:lnTo>
                  <a:lnTo>
                    <a:pt x="168" y="108"/>
                  </a:lnTo>
                  <a:lnTo>
                    <a:pt x="150" y="114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96" y="126"/>
                  </a:lnTo>
                  <a:lnTo>
                    <a:pt x="84" y="126"/>
                  </a:lnTo>
                  <a:lnTo>
                    <a:pt x="72" y="126"/>
                  </a:lnTo>
                  <a:lnTo>
                    <a:pt x="60" y="120"/>
                  </a:lnTo>
                  <a:lnTo>
                    <a:pt x="42" y="114"/>
                  </a:lnTo>
                  <a:lnTo>
                    <a:pt x="18" y="96"/>
                  </a:lnTo>
                  <a:lnTo>
                    <a:pt x="0" y="72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4" name="Freeform 244"/>
            <p:cNvSpPr>
              <a:spLocks/>
            </p:cNvSpPr>
            <p:nvPr/>
          </p:nvSpPr>
          <p:spPr bwMode="auto">
            <a:xfrm>
              <a:off x="1805" y="3118"/>
              <a:ext cx="24" cy="156"/>
            </a:xfrm>
            <a:custGeom>
              <a:avLst/>
              <a:gdLst>
                <a:gd name="T0" fmla="*/ 0 w 24"/>
                <a:gd name="T1" fmla="*/ 0 h 156"/>
                <a:gd name="T2" fmla="*/ 24 w 24"/>
                <a:gd name="T3" fmla="*/ 0 h 156"/>
                <a:gd name="T4" fmla="*/ 18 w 24"/>
                <a:gd name="T5" fmla="*/ 156 h 156"/>
                <a:gd name="T6" fmla="*/ 0 w 24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56"/>
                <a:gd name="T14" fmla="*/ 24 w 2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56">
                  <a:moveTo>
                    <a:pt x="0" y="0"/>
                  </a:moveTo>
                  <a:lnTo>
                    <a:pt x="24" y="0"/>
                  </a:lnTo>
                  <a:lnTo>
                    <a:pt x="18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5" name="Freeform 245"/>
            <p:cNvSpPr>
              <a:spLocks/>
            </p:cNvSpPr>
            <p:nvPr/>
          </p:nvSpPr>
          <p:spPr bwMode="auto">
            <a:xfrm>
              <a:off x="1805" y="3118"/>
              <a:ext cx="24" cy="150"/>
            </a:xfrm>
            <a:custGeom>
              <a:avLst/>
              <a:gdLst>
                <a:gd name="T0" fmla="*/ 6 w 24"/>
                <a:gd name="T1" fmla="*/ 0 h 150"/>
                <a:gd name="T2" fmla="*/ 24 w 24"/>
                <a:gd name="T3" fmla="*/ 0 h 150"/>
                <a:gd name="T4" fmla="*/ 12 w 24"/>
                <a:gd name="T5" fmla="*/ 150 h 150"/>
                <a:gd name="T6" fmla="*/ 0 w 24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50"/>
                <a:gd name="T14" fmla="*/ 24 w 24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50">
                  <a:moveTo>
                    <a:pt x="6" y="0"/>
                  </a:moveTo>
                  <a:lnTo>
                    <a:pt x="24" y="0"/>
                  </a:lnTo>
                  <a:lnTo>
                    <a:pt x="12" y="1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73315" y="2735205"/>
            <a:ext cx="2898114" cy="2528639"/>
            <a:chOff x="7373315" y="2735205"/>
            <a:chExt cx="2898114" cy="2528639"/>
          </a:xfrm>
        </p:grpSpPr>
        <p:pic>
          <p:nvPicPr>
            <p:cNvPr id="278" name="Picture 2" descr="Tree Clipart, Download Free Transparent PNG Format Clipart Images on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315" y="2735205"/>
              <a:ext cx="641494" cy="410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A natural pond on white background illustration | Pond illustration, Pond  cartoon, Background illustrat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9221" y="4996457"/>
              <a:ext cx="622208" cy="267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ence Clipart (#693047) - Pin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6159" r="3674" b="12611"/>
            <a:stretch/>
          </p:blipFill>
          <p:spPr bwMode="auto">
            <a:xfrm>
              <a:off x="7490109" y="5026578"/>
              <a:ext cx="407905" cy="23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Free Electric Line Cliparts, Download Free Electric Line Cliparts png  images, Free ClipArts on Clipart Libra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734" y="2769623"/>
              <a:ext cx="344649" cy="34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B63C7808-43D8-45F0-BD01-B031A11EE62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B2318A-5134-4BF9-A272-19FE45F72F9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3AEC37-A449-4A24-8093-E4F05ECE24BC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F0AF972-87B4-4C35-8796-CF666021626B}"/>
              </a:ext>
            </a:extLst>
          </p:cNvPr>
          <p:cNvSpPr txBox="1"/>
          <p:nvPr/>
        </p:nvSpPr>
        <p:spPr>
          <a:xfrm>
            <a:off x="980997" y="1929079"/>
            <a:ext cx="291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59A851-564E-4C99-9C07-507C44F51F78}"/>
              </a:ext>
            </a:extLst>
          </p:cNvPr>
          <p:cNvSpPr txBox="1"/>
          <p:nvPr/>
        </p:nvSpPr>
        <p:spPr>
          <a:xfrm>
            <a:off x="980997" y="3776020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48D887-9011-491F-B455-62E57129E195}"/>
              </a:ext>
            </a:extLst>
          </p:cNvPr>
          <p:cNvSpPr txBox="1"/>
          <p:nvPr/>
        </p:nvSpPr>
        <p:spPr>
          <a:xfrm>
            <a:off x="980997" y="5345116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DCF4FB22-1AC7-4D9E-9C47-C506C954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8421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3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334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21</cp:revision>
  <dcterms:created xsi:type="dcterms:W3CDTF">2021-07-26T23:41:59Z</dcterms:created>
  <dcterms:modified xsi:type="dcterms:W3CDTF">2022-01-12T23:48:31Z</dcterms:modified>
</cp:coreProperties>
</file>