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906000" cy="6858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0E6"/>
    <a:srgbClr val="EAEAEA"/>
    <a:srgbClr val="EDEDED"/>
    <a:srgbClr val="00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4A284BE-088B-431F-A388-050FE3E7337A}" type="datetimeFigureOut">
              <a:rPr lang="en-NZ" smtClean="0"/>
              <a:t>18/01/2022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47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1591102-4D74-4401-9F26-34683DEF1C7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999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50F-3EE2-475C-ADC9-C1D3C1540F26}" type="datetimeFigureOut">
              <a:rPr lang="en-NZ" smtClean="0"/>
              <a:t>18/01/2022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FD29-6167-433C-8B59-8790B666CF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13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50F-3EE2-475C-ADC9-C1D3C1540F26}" type="datetimeFigureOut">
              <a:rPr lang="en-NZ" smtClean="0"/>
              <a:t>18/01/2022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FD29-6167-433C-8B59-8790B666CF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80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50F-3EE2-475C-ADC9-C1D3C1540F26}" type="datetimeFigureOut">
              <a:rPr lang="en-NZ" smtClean="0"/>
              <a:t>18/01/2022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FD29-6167-433C-8B59-8790B666CF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14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50F-3EE2-475C-ADC9-C1D3C1540F26}" type="datetimeFigureOut">
              <a:rPr lang="en-NZ" smtClean="0"/>
              <a:t>18/01/2022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FD29-6167-433C-8B59-8790B666CF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73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50F-3EE2-475C-ADC9-C1D3C1540F26}" type="datetimeFigureOut">
              <a:rPr lang="en-NZ" smtClean="0"/>
              <a:t>18/01/2022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FD29-6167-433C-8B59-8790B666CF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10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50F-3EE2-475C-ADC9-C1D3C1540F26}" type="datetimeFigureOut">
              <a:rPr lang="en-NZ" smtClean="0"/>
              <a:t>18/01/2022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FD29-6167-433C-8B59-8790B666CF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0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50F-3EE2-475C-ADC9-C1D3C1540F26}" type="datetimeFigureOut">
              <a:rPr lang="en-NZ" smtClean="0"/>
              <a:t>18/01/2022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FD29-6167-433C-8B59-8790B666CF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314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50F-3EE2-475C-ADC9-C1D3C1540F26}" type="datetimeFigureOut">
              <a:rPr lang="en-NZ" smtClean="0"/>
              <a:t>18/01/2022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FD29-6167-433C-8B59-8790B666CF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22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50F-3EE2-475C-ADC9-C1D3C1540F26}" type="datetimeFigureOut">
              <a:rPr lang="en-NZ" smtClean="0"/>
              <a:t>18/01/2022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FD29-6167-433C-8B59-8790B666CF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62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50F-3EE2-475C-ADC9-C1D3C1540F26}" type="datetimeFigureOut">
              <a:rPr lang="en-NZ" smtClean="0"/>
              <a:t>18/01/2022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FD29-6167-433C-8B59-8790B666CF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24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750F-3EE2-475C-ADC9-C1D3C1540F26}" type="datetimeFigureOut">
              <a:rPr lang="en-NZ" smtClean="0"/>
              <a:t>18/01/2022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FD29-6167-433C-8B59-8790B666CF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4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750F-3EE2-475C-ADC9-C1D3C1540F26}" type="datetimeFigureOut">
              <a:rPr lang="en-NZ" smtClean="0"/>
              <a:t>18/01/2022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FD29-6167-433C-8B59-8790B666CF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814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C98299-F6D4-4FB5-9800-F27403211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854"/>
          <a:stretch/>
        </p:blipFill>
        <p:spPr>
          <a:xfrm>
            <a:off x="3478492" y="0"/>
            <a:ext cx="6427508" cy="6860586"/>
          </a:xfrm>
          <a:prstGeom prst="rect">
            <a:avLst/>
          </a:prstGeom>
        </p:spPr>
      </p:pic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AFD411C3-7340-4075-ADFD-CF54268B8C80}"/>
              </a:ext>
            </a:extLst>
          </p:cNvPr>
          <p:cNvSpPr/>
          <p:nvPr/>
        </p:nvSpPr>
        <p:spPr>
          <a:xfrm rot="5400000" flipH="1">
            <a:off x="-1016726" y="1014987"/>
            <a:ext cx="6858000" cy="4824548"/>
          </a:xfrm>
          <a:prstGeom prst="flowChartManualInpu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30C682C0-53F4-41EC-B33F-752CCDDD870C}"/>
              </a:ext>
            </a:extLst>
          </p:cNvPr>
          <p:cNvSpPr/>
          <p:nvPr/>
        </p:nvSpPr>
        <p:spPr>
          <a:xfrm rot="5400000" flipH="1">
            <a:off x="-1238794" y="1237053"/>
            <a:ext cx="6858000" cy="4380413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B129C80-CD9D-4664-9C44-4F6BC835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60" y="1280009"/>
            <a:ext cx="38909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  <a:p>
            <a:pPr eaLnBrk="1" hangingPunct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PROPELLERS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BA5287-DB9F-4A21-9F63-A0598326A408}"/>
              </a:ext>
            </a:extLst>
          </p:cNvPr>
          <p:cNvCxnSpPr>
            <a:cxnSpLocks/>
          </p:cNvCxnSpPr>
          <p:nvPr/>
        </p:nvCxnSpPr>
        <p:spPr>
          <a:xfrm>
            <a:off x="334356" y="2450715"/>
            <a:ext cx="337026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6BF911E-6FB8-4E99-9355-DB49EBA2D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91" y="211436"/>
            <a:ext cx="2161669" cy="791598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A08D161D-DD15-4D51-8B59-768D77EB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29" y="6315164"/>
            <a:ext cx="3073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Content copyrighted by Sunair Aviation Ltd.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E44BBAA-6B03-4EEE-A61D-11547468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47" y="2800839"/>
            <a:ext cx="38909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The following content is in A4 size enabling the content to be printed easily.</a:t>
            </a:r>
          </a:p>
        </p:txBody>
      </p:sp>
    </p:spTree>
    <p:extLst>
      <p:ext uri="{BB962C8B-B14F-4D97-AF65-F5344CB8AC3E}">
        <p14:creationId xmlns:p14="http://schemas.microsoft.com/office/powerpoint/2010/main" val="8402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3422197" y="3794999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Direction </a:t>
            </a:r>
          </a:p>
          <a:p>
            <a:r>
              <a:rPr lang="en-NZ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of travel</a:t>
            </a:r>
          </a:p>
        </p:txBody>
      </p:sp>
      <p:sp>
        <p:nvSpPr>
          <p:cNvPr id="62" name="Arc 61"/>
          <p:cNvSpPr/>
          <p:nvPr/>
        </p:nvSpPr>
        <p:spPr>
          <a:xfrm rot="5230776">
            <a:off x="454118" y="567320"/>
            <a:ext cx="1801291" cy="2659791"/>
          </a:xfrm>
          <a:prstGeom prst="arc">
            <a:avLst>
              <a:gd name="adj1" fmla="val 18844585"/>
              <a:gd name="adj2" fmla="val 2153899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994984" y="3740146"/>
            <a:ext cx="2448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+4</a:t>
            </a:r>
            <a:r>
              <a:rPr lang="en-NZ" sz="10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Symbol"/>
              </a:rPr>
              <a:t>     </a:t>
            </a:r>
            <a:r>
              <a:rPr lang="en-NZ" sz="10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lang="en-NZ" sz="10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Symbol"/>
              </a:rPr>
              <a:t>      </a:t>
            </a:r>
            <a:r>
              <a:rPr lang="en-NZ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-4</a:t>
            </a:r>
            <a:r>
              <a:rPr lang="en-NZ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Symbol"/>
              </a:rPr>
              <a:t></a:t>
            </a:r>
            <a:endParaRPr lang="en-NZ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18920" y="1547091"/>
            <a:ext cx="0" cy="3240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18920" y="3995363"/>
            <a:ext cx="18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18920" y="1547091"/>
            <a:ext cx="648072" cy="2448272"/>
          </a:xfrm>
          <a:prstGeom prst="line">
            <a:avLst/>
          </a:prstGeom>
          <a:ln w="1905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18920" y="1547091"/>
            <a:ext cx="1188132" cy="2448272"/>
          </a:xfrm>
          <a:prstGeom prst="line">
            <a:avLst/>
          </a:prstGeom>
          <a:ln w="1905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18920" y="1547091"/>
            <a:ext cx="1728192" cy="24482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47112" y="3995363"/>
            <a:ext cx="0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9781" y="3995363"/>
            <a:ext cx="0" cy="792088"/>
          </a:xfrm>
          <a:prstGeom prst="line">
            <a:avLst/>
          </a:prstGeom>
          <a:ln w="1905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07052" y="3995363"/>
            <a:ext cx="0" cy="792088"/>
          </a:xfrm>
          <a:prstGeom prst="line">
            <a:avLst/>
          </a:prstGeom>
          <a:ln w="1905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18922" y="4283395"/>
            <a:ext cx="64086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18921" y="4571427"/>
            <a:ext cx="118813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18920" y="4787451"/>
            <a:ext cx="172819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066992" y="4283395"/>
            <a:ext cx="108012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46914" y="4061537"/>
            <a:ext cx="936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Actual pitch</a:t>
            </a:r>
            <a:endParaRPr lang="en-NZ" sz="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46912" y="436321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Geometric pitch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46912" y="4579784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Experimental mean pitch </a:t>
            </a:r>
            <a:r>
              <a:rPr lang="en-NZ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(EMP)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19120" y="3995363"/>
            <a:ext cx="14401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18920" y="3851347"/>
            <a:ext cx="0" cy="1356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 rot="4348573" flipH="1">
            <a:off x="1296370" y="1764364"/>
            <a:ext cx="563891" cy="124471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679775" y="1260006"/>
            <a:ext cx="927279" cy="614700"/>
          </a:xfrm>
          <a:prstGeom prst="straightConnector1">
            <a:avLst/>
          </a:prstGeom>
          <a:ln w="19050">
            <a:solidFill>
              <a:srgbClr val="00B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79775" y="1874706"/>
            <a:ext cx="92727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679773" y="1260008"/>
            <a:ext cx="0" cy="6240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607052" y="1260006"/>
            <a:ext cx="0" cy="6147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679775" y="1259059"/>
            <a:ext cx="927279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36321" y="1095508"/>
            <a:ext cx="684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71048" y="174337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77853" y="1032170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Prop Torque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9706" y="1979139"/>
            <a:ext cx="980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Plane of rotation</a:t>
            </a:r>
          </a:p>
        </p:txBody>
      </p:sp>
      <p:sp>
        <p:nvSpPr>
          <p:cNvPr id="60" name="Arc 59"/>
          <p:cNvSpPr/>
          <p:nvPr/>
        </p:nvSpPr>
        <p:spPr>
          <a:xfrm rot="5791841">
            <a:off x="716842" y="1094186"/>
            <a:ext cx="1404156" cy="1296144"/>
          </a:xfrm>
          <a:prstGeom prst="arc">
            <a:avLst>
              <a:gd name="adj1" fmla="val 20133162"/>
              <a:gd name="adj2" fmla="val 21231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1" name="Arc 60"/>
          <p:cNvSpPr/>
          <p:nvPr/>
        </p:nvSpPr>
        <p:spPr>
          <a:xfrm rot="5230776">
            <a:off x="863101" y="1132300"/>
            <a:ext cx="1404156" cy="1296144"/>
          </a:xfrm>
          <a:prstGeom prst="arc">
            <a:avLst>
              <a:gd name="adj1" fmla="val 20372797"/>
              <a:gd name="adj2" fmla="val 21231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20946466">
            <a:off x="1338195" y="235741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Helix </a:t>
            </a:r>
          </a:p>
          <a:p>
            <a:r>
              <a:rPr lang="en-NZ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Angle</a:t>
            </a:r>
          </a:p>
        </p:txBody>
      </p:sp>
      <p:sp>
        <p:nvSpPr>
          <p:cNvPr id="64" name="TextBox 63"/>
          <p:cNvSpPr txBox="1"/>
          <p:nvPr/>
        </p:nvSpPr>
        <p:spPr>
          <a:xfrm rot="20440256">
            <a:off x="1605982" y="2456430"/>
            <a:ext cx="4725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AOA</a:t>
            </a:r>
          </a:p>
        </p:txBody>
      </p:sp>
      <p:sp>
        <p:nvSpPr>
          <p:cNvPr id="65" name="TextBox 64"/>
          <p:cNvSpPr txBox="1"/>
          <p:nvPr/>
        </p:nvSpPr>
        <p:spPr>
          <a:xfrm rot="20920972">
            <a:off x="1416353" y="2666523"/>
            <a:ext cx="12601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Blade Angle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1896763" y="3337003"/>
            <a:ext cx="57960" cy="204694"/>
          </a:xfrm>
          <a:prstGeom prst="straightConnector1">
            <a:avLst/>
          </a:prstGeom>
          <a:ln w="1270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1937024" y="3502637"/>
            <a:ext cx="57960" cy="204694"/>
          </a:xfrm>
          <a:prstGeom prst="straightConnector1">
            <a:avLst/>
          </a:prstGeom>
          <a:ln w="1270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1914821" y="3425704"/>
            <a:ext cx="57960" cy="204694"/>
          </a:xfrm>
          <a:prstGeom prst="straightConnector1">
            <a:avLst/>
          </a:prstGeom>
          <a:ln w="1270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4375480">
            <a:off x="1820554" y="3427439"/>
            <a:ext cx="533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RAF</a:t>
            </a:r>
          </a:p>
        </p:txBody>
      </p:sp>
      <p:sp>
        <p:nvSpPr>
          <p:cNvPr id="74" name="TextBox 73"/>
          <p:cNvSpPr txBox="1"/>
          <p:nvPr/>
        </p:nvSpPr>
        <p:spPr>
          <a:xfrm rot="3879227">
            <a:off x="1951722" y="3405339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Chord line</a:t>
            </a:r>
          </a:p>
        </p:txBody>
      </p:sp>
      <p:sp>
        <p:nvSpPr>
          <p:cNvPr id="75" name="TextBox 74"/>
          <p:cNvSpPr txBox="1"/>
          <p:nvPr/>
        </p:nvSpPr>
        <p:spPr>
          <a:xfrm rot="3257109">
            <a:off x="2129092" y="3134024"/>
            <a:ext cx="11593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Line of zero thrust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49455" y="1018398"/>
            <a:ext cx="512519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Angle of Attack</a:t>
            </a:r>
          </a:p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 Angle between RAF and chord line</a:t>
            </a:r>
          </a:p>
          <a:p>
            <a:r>
              <a:rPr lang="en-NZ" sz="14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Helix Angle</a:t>
            </a:r>
          </a:p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 Angle between plane of rotation and RAF</a:t>
            </a:r>
          </a:p>
          <a:p>
            <a:r>
              <a:rPr lang="en-NZ" sz="14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Blade Angle</a:t>
            </a:r>
          </a:p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 Angle between plane of rotation and Chord line</a:t>
            </a:r>
          </a:p>
          <a:p>
            <a:r>
              <a:rPr lang="en-NZ" sz="14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Actual Pitch</a:t>
            </a:r>
          </a:p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 Distance travelled by prop in one rotation</a:t>
            </a:r>
          </a:p>
          <a:p>
            <a:r>
              <a:rPr lang="en-NZ" sz="14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Geometric Pitch</a:t>
            </a:r>
          </a:p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 Distance travelled by prop in one rotation at 0</a:t>
            </a:r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Symbol"/>
              </a:rPr>
              <a:t> AOA</a:t>
            </a:r>
            <a:endParaRPr lang="en-NZ" sz="1200" dirty="0">
              <a:solidFill>
                <a:srgbClr val="00B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NZ" sz="14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Experimental Mean Pitch</a:t>
            </a:r>
          </a:p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 Distance travelled by prop in one rotation at zero thrust</a:t>
            </a:r>
          </a:p>
          <a:p>
            <a:r>
              <a:rPr lang="en-NZ" sz="14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Slip</a:t>
            </a:r>
          </a:p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 Distance between Actual pitch and EMP, most  </a:t>
            </a:r>
          </a:p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efficient at 30% slip</a:t>
            </a:r>
          </a:p>
          <a:p>
            <a:r>
              <a:rPr lang="en-NZ" sz="14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100% Slip</a:t>
            </a:r>
          </a:p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 Full power, brakes on = No forward movement </a:t>
            </a:r>
          </a:p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= No work done</a:t>
            </a:r>
          </a:p>
          <a:p>
            <a:r>
              <a:rPr lang="en-NZ" sz="14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0% Slip</a:t>
            </a:r>
          </a:p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 Glide, large distance travelled, no thrust = No work done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355024" y="4057826"/>
            <a:ext cx="486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Slip</a:t>
            </a:r>
          </a:p>
        </p:txBody>
      </p:sp>
      <p:sp>
        <p:nvSpPr>
          <p:cNvPr id="53" name="TextBox 2"/>
          <p:cNvSpPr txBox="1">
            <a:spLocks noChangeArrowheads="1"/>
          </p:cNvSpPr>
          <p:nvPr/>
        </p:nvSpPr>
        <p:spPr bwMode="auto">
          <a:xfrm>
            <a:off x="1690563" y="528739"/>
            <a:ext cx="65248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NZ" altLang="en-US" sz="1200" i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Thrust is the force that opposes drag in level flight.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55D4A64-8386-485C-A5D2-B860562C7E44}"/>
              </a:ext>
            </a:extLst>
          </p:cNvPr>
          <p:cNvSpPr txBox="1"/>
          <p:nvPr/>
        </p:nvSpPr>
        <p:spPr>
          <a:xfrm>
            <a:off x="0" y="82770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THRUST</a:t>
            </a:r>
          </a:p>
        </p:txBody>
      </p:sp>
    </p:spTree>
    <p:extLst>
      <p:ext uri="{BB962C8B-B14F-4D97-AF65-F5344CB8AC3E}">
        <p14:creationId xmlns:p14="http://schemas.microsoft.com/office/powerpoint/2010/main" val="40245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V="1">
            <a:off x="1316024" y="1039016"/>
            <a:ext cx="0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16024" y="2407168"/>
            <a:ext cx="32403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313013" y="1292039"/>
            <a:ext cx="3027349" cy="1110547"/>
          </a:xfrm>
          <a:custGeom>
            <a:avLst/>
            <a:gdLst>
              <a:gd name="connsiteX0" fmla="*/ 0 w 2991917"/>
              <a:gd name="connsiteY0" fmla="*/ 1110547 h 1110547"/>
              <a:gd name="connsiteX1" fmla="*/ 526695 w 2991917"/>
              <a:gd name="connsiteY1" fmla="*/ 715526 h 1110547"/>
              <a:gd name="connsiteX2" fmla="*/ 877824 w 2991917"/>
              <a:gd name="connsiteY2" fmla="*/ 474125 h 1110547"/>
              <a:gd name="connsiteX3" fmla="*/ 1170432 w 2991917"/>
              <a:gd name="connsiteY3" fmla="*/ 298560 h 1110547"/>
              <a:gd name="connsiteX4" fmla="*/ 1455725 w 2991917"/>
              <a:gd name="connsiteY4" fmla="*/ 159571 h 1110547"/>
              <a:gd name="connsiteX5" fmla="*/ 1777594 w 2991917"/>
              <a:gd name="connsiteY5" fmla="*/ 57158 h 1110547"/>
              <a:gd name="connsiteX6" fmla="*/ 2033626 w 2991917"/>
              <a:gd name="connsiteY6" fmla="*/ 5952 h 1110547"/>
              <a:gd name="connsiteX7" fmla="*/ 2267712 w 2991917"/>
              <a:gd name="connsiteY7" fmla="*/ 5952 h 1110547"/>
              <a:gd name="connsiteX8" fmla="*/ 2487168 w 2991917"/>
              <a:gd name="connsiteY8" fmla="*/ 49843 h 1110547"/>
              <a:gd name="connsiteX9" fmla="*/ 2662733 w 2991917"/>
              <a:gd name="connsiteY9" fmla="*/ 130310 h 1110547"/>
              <a:gd name="connsiteX10" fmla="*/ 2823667 w 2991917"/>
              <a:gd name="connsiteY10" fmla="*/ 240038 h 1110547"/>
              <a:gd name="connsiteX11" fmla="*/ 2991917 w 2991917"/>
              <a:gd name="connsiteY11" fmla="*/ 400973 h 111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1917" h="1110547">
                <a:moveTo>
                  <a:pt x="0" y="1110547"/>
                </a:moveTo>
                <a:lnTo>
                  <a:pt x="526695" y="715526"/>
                </a:lnTo>
                <a:cubicBezTo>
                  <a:pt x="672999" y="609456"/>
                  <a:pt x="770535" y="543619"/>
                  <a:pt x="877824" y="474125"/>
                </a:cubicBezTo>
                <a:cubicBezTo>
                  <a:pt x="985114" y="404631"/>
                  <a:pt x="1074115" y="350986"/>
                  <a:pt x="1170432" y="298560"/>
                </a:cubicBezTo>
                <a:cubicBezTo>
                  <a:pt x="1266749" y="246134"/>
                  <a:pt x="1354531" y="199805"/>
                  <a:pt x="1455725" y="159571"/>
                </a:cubicBezTo>
                <a:cubicBezTo>
                  <a:pt x="1556919" y="119337"/>
                  <a:pt x="1681277" y="82761"/>
                  <a:pt x="1777594" y="57158"/>
                </a:cubicBezTo>
                <a:cubicBezTo>
                  <a:pt x="1873911" y="31555"/>
                  <a:pt x="1951940" y="14486"/>
                  <a:pt x="2033626" y="5952"/>
                </a:cubicBezTo>
                <a:cubicBezTo>
                  <a:pt x="2115312" y="-2582"/>
                  <a:pt x="2192122" y="-1363"/>
                  <a:pt x="2267712" y="5952"/>
                </a:cubicBezTo>
                <a:cubicBezTo>
                  <a:pt x="2343302" y="13267"/>
                  <a:pt x="2421331" y="29117"/>
                  <a:pt x="2487168" y="49843"/>
                </a:cubicBezTo>
                <a:cubicBezTo>
                  <a:pt x="2553005" y="70569"/>
                  <a:pt x="2606650" y="98611"/>
                  <a:pt x="2662733" y="130310"/>
                </a:cubicBezTo>
                <a:cubicBezTo>
                  <a:pt x="2718816" y="162009"/>
                  <a:pt x="2768803" y="194927"/>
                  <a:pt x="2823667" y="240038"/>
                </a:cubicBezTo>
                <a:cubicBezTo>
                  <a:pt x="2878531" y="285148"/>
                  <a:pt x="2935224" y="343060"/>
                  <a:pt x="2991917" y="400973"/>
                </a:cubicBezTo>
              </a:path>
            </a:pathLst>
          </a:custGeom>
          <a:noFill/>
          <a:ln w="19050">
            <a:solidFill>
              <a:srgbClr val="145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41480" y="3271264"/>
            <a:ext cx="3403163" cy="504056"/>
            <a:chOff x="1345126" y="2852936"/>
            <a:chExt cx="3403163" cy="504056"/>
          </a:xfrm>
        </p:grpSpPr>
        <p:sp>
          <p:nvSpPr>
            <p:cNvPr id="14" name="Oval 13"/>
            <p:cNvSpPr/>
            <p:nvPr/>
          </p:nvSpPr>
          <p:spPr>
            <a:xfrm>
              <a:off x="1345126" y="2886604"/>
              <a:ext cx="435061" cy="4320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763688" y="3197659"/>
              <a:ext cx="2984601" cy="159333"/>
            </a:xfrm>
            <a:custGeom>
              <a:avLst/>
              <a:gdLst>
                <a:gd name="connsiteX0" fmla="*/ 0 w 2984601"/>
                <a:gd name="connsiteY0" fmla="*/ 0 h 159333"/>
                <a:gd name="connsiteX1" fmla="*/ 1272845 w 2984601"/>
                <a:gd name="connsiteY1" fmla="*/ 124358 h 159333"/>
                <a:gd name="connsiteX2" fmla="*/ 2362809 w 2984601"/>
                <a:gd name="connsiteY2" fmla="*/ 153619 h 159333"/>
                <a:gd name="connsiteX3" fmla="*/ 2984601 w 2984601"/>
                <a:gd name="connsiteY3" fmla="*/ 29261 h 15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4601" h="159333">
                  <a:moveTo>
                    <a:pt x="0" y="0"/>
                  </a:moveTo>
                  <a:cubicBezTo>
                    <a:pt x="439522" y="49377"/>
                    <a:pt x="879044" y="98755"/>
                    <a:pt x="1272845" y="124358"/>
                  </a:cubicBezTo>
                  <a:cubicBezTo>
                    <a:pt x="1666647" y="149961"/>
                    <a:pt x="2077516" y="169468"/>
                    <a:pt x="2362809" y="153619"/>
                  </a:cubicBezTo>
                  <a:cubicBezTo>
                    <a:pt x="2648102" y="137770"/>
                    <a:pt x="2816351" y="83515"/>
                    <a:pt x="2984601" y="2926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flipV="1">
              <a:off x="1747551" y="2852936"/>
              <a:ext cx="2984601" cy="144016"/>
            </a:xfrm>
            <a:custGeom>
              <a:avLst/>
              <a:gdLst>
                <a:gd name="connsiteX0" fmla="*/ 0 w 2984601"/>
                <a:gd name="connsiteY0" fmla="*/ 0 h 159333"/>
                <a:gd name="connsiteX1" fmla="*/ 1272845 w 2984601"/>
                <a:gd name="connsiteY1" fmla="*/ 124358 h 159333"/>
                <a:gd name="connsiteX2" fmla="*/ 2362809 w 2984601"/>
                <a:gd name="connsiteY2" fmla="*/ 153619 h 159333"/>
                <a:gd name="connsiteX3" fmla="*/ 2984601 w 2984601"/>
                <a:gd name="connsiteY3" fmla="*/ 29261 h 15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4601" h="159333">
                  <a:moveTo>
                    <a:pt x="0" y="0"/>
                  </a:moveTo>
                  <a:cubicBezTo>
                    <a:pt x="439522" y="49377"/>
                    <a:pt x="879044" y="98755"/>
                    <a:pt x="1272845" y="124358"/>
                  </a:cubicBezTo>
                  <a:cubicBezTo>
                    <a:pt x="1666647" y="149961"/>
                    <a:pt x="2077516" y="169468"/>
                    <a:pt x="2362809" y="153619"/>
                  </a:cubicBezTo>
                  <a:cubicBezTo>
                    <a:pt x="2648102" y="137770"/>
                    <a:pt x="2816351" y="83515"/>
                    <a:pt x="2984601" y="2926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4732152" y="2985641"/>
              <a:ext cx="0" cy="2339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6"/>
            </p:cNvCxnSpPr>
            <p:nvPr/>
          </p:nvCxnSpPr>
          <p:spPr>
            <a:xfrm>
              <a:off x="1780187" y="3102628"/>
              <a:ext cx="296810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V="1">
            <a:off x="3548272" y="1183032"/>
            <a:ext cx="0" cy="266429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52216" y="213017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70%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56384" y="2263154"/>
            <a:ext cx="135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Blade length 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59745" y="243649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100%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44016" y="420736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Greatest lift produced at 70% (approx) from hub.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66464" y="368616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Direction </a:t>
            </a:r>
          </a:p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of travel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50240" y="1399056"/>
            <a:ext cx="81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Plane of </a:t>
            </a:r>
          </a:p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rotation</a:t>
            </a:r>
          </a:p>
        </p:txBody>
      </p:sp>
      <p:sp>
        <p:nvSpPr>
          <p:cNvPr id="33" name="Isosceles Triangle 32"/>
          <p:cNvSpPr/>
          <p:nvPr/>
        </p:nvSpPr>
        <p:spPr>
          <a:xfrm rot="5400000">
            <a:off x="6672417" y="718206"/>
            <a:ext cx="648069" cy="713629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642328" y="1399055"/>
            <a:ext cx="0" cy="25202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48778" y="3919334"/>
            <a:ext cx="121768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 rot="2912013" flipH="1">
            <a:off x="6621711" y="955690"/>
            <a:ext cx="437332" cy="96629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0" name="Freeform 49"/>
          <p:cNvSpPr/>
          <p:nvPr/>
        </p:nvSpPr>
        <p:spPr>
          <a:xfrm rot="3485091" flipH="1">
            <a:off x="6597321" y="1727670"/>
            <a:ext cx="437332" cy="96629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1" name="Freeform 50"/>
          <p:cNvSpPr/>
          <p:nvPr/>
        </p:nvSpPr>
        <p:spPr>
          <a:xfrm rot="5062601" flipH="1">
            <a:off x="6513711" y="2995962"/>
            <a:ext cx="437332" cy="96629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6804736" y="1166088"/>
            <a:ext cx="179514" cy="1997095"/>
          </a:xfrm>
          <a:custGeom>
            <a:avLst/>
            <a:gdLst>
              <a:gd name="connsiteX0" fmla="*/ 179514 w 179514"/>
              <a:gd name="connsiteY0" fmla="*/ 0 h 1997095"/>
              <a:gd name="connsiteX1" fmla="*/ 173904 w 179514"/>
              <a:gd name="connsiteY1" fmla="*/ 286101 h 1997095"/>
              <a:gd name="connsiteX2" fmla="*/ 151465 w 179514"/>
              <a:gd name="connsiteY2" fmla="*/ 656349 h 1997095"/>
              <a:gd name="connsiteX3" fmla="*/ 106587 w 179514"/>
              <a:gd name="connsiteY3" fmla="*/ 1194891 h 1997095"/>
              <a:gd name="connsiteX4" fmla="*/ 0 w 179514"/>
              <a:gd name="connsiteY4" fmla="*/ 1997095 h 199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514" h="1997095">
                <a:moveTo>
                  <a:pt x="179514" y="0"/>
                </a:moveTo>
                <a:cubicBezTo>
                  <a:pt x="179046" y="88354"/>
                  <a:pt x="178579" y="176709"/>
                  <a:pt x="173904" y="286101"/>
                </a:cubicBezTo>
                <a:cubicBezTo>
                  <a:pt x="169229" y="395493"/>
                  <a:pt x="162684" y="504884"/>
                  <a:pt x="151465" y="656349"/>
                </a:cubicBezTo>
                <a:cubicBezTo>
                  <a:pt x="140246" y="807814"/>
                  <a:pt x="131831" y="971433"/>
                  <a:pt x="106587" y="1194891"/>
                </a:cubicBezTo>
                <a:cubicBezTo>
                  <a:pt x="81343" y="1418349"/>
                  <a:pt x="40671" y="1707722"/>
                  <a:pt x="0" y="1997095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6804736" y="2839216"/>
            <a:ext cx="845704" cy="251959"/>
          </a:xfrm>
          <a:prstGeom prst="straightConnector1">
            <a:avLst/>
          </a:prstGeom>
          <a:ln w="19050">
            <a:solidFill>
              <a:srgbClr val="00B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915973" y="1426920"/>
            <a:ext cx="341648" cy="395977"/>
          </a:xfrm>
          <a:prstGeom prst="straightConnector1">
            <a:avLst/>
          </a:prstGeom>
          <a:ln w="19050">
            <a:solidFill>
              <a:srgbClr val="00B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21244693">
            <a:off x="6796780" y="3325718"/>
            <a:ext cx="323899" cy="515089"/>
            <a:chOff x="7884368" y="1916832"/>
            <a:chExt cx="0" cy="515089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7884368" y="1916832"/>
              <a:ext cx="0" cy="515089"/>
            </a:xfrm>
            <a:prstGeom prst="straightConnector1">
              <a:avLst/>
            </a:prstGeom>
            <a:ln w="1905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7884368" y="2060848"/>
              <a:ext cx="0" cy="145459"/>
            </a:xfrm>
            <a:prstGeom prst="straightConnector1">
              <a:avLst/>
            </a:prstGeom>
            <a:ln w="1905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7884368" y="1988840"/>
              <a:ext cx="0" cy="145459"/>
            </a:xfrm>
            <a:prstGeom prst="straightConnector1">
              <a:avLst/>
            </a:prstGeom>
            <a:ln w="1905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 rot="19515150">
            <a:off x="7120281" y="1877482"/>
            <a:ext cx="323899" cy="515089"/>
            <a:chOff x="7884368" y="1916832"/>
            <a:chExt cx="0" cy="515089"/>
          </a:xfrm>
        </p:grpSpPr>
        <p:cxnSp>
          <p:nvCxnSpPr>
            <p:cNvPr id="66" name="Straight Arrow Connector 65"/>
            <p:cNvCxnSpPr/>
            <p:nvPr/>
          </p:nvCxnSpPr>
          <p:spPr>
            <a:xfrm flipV="1">
              <a:off x="7884368" y="1916832"/>
              <a:ext cx="0" cy="515089"/>
            </a:xfrm>
            <a:prstGeom prst="straightConnector1">
              <a:avLst/>
            </a:prstGeom>
            <a:ln w="1905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7884368" y="2060848"/>
              <a:ext cx="0" cy="145459"/>
            </a:xfrm>
            <a:prstGeom prst="straightConnector1">
              <a:avLst/>
            </a:prstGeom>
            <a:ln w="1905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7884368" y="1988840"/>
              <a:ext cx="0" cy="145459"/>
            </a:xfrm>
            <a:prstGeom prst="straightConnector1">
              <a:avLst/>
            </a:prstGeom>
            <a:ln w="1905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7218392" y="125504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578432" y="2675455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4452" y="4207370"/>
            <a:ext cx="269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TR of the outer blade section is more tilted inline with the direction of travel.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11B69B-9A19-43F5-968A-0C43C879B1DE}"/>
              </a:ext>
            </a:extLst>
          </p:cNvPr>
          <p:cNvSpPr txBox="1"/>
          <p:nvPr/>
        </p:nvSpPr>
        <p:spPr>
          <a:xfrm>
            <a:off x="0" y="82770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PRODUCTION OF LIFT ON A BLADE</a:t>
            </a:r>
          </a:p>
        </p:txBody>
      </p:sp>
    </p:spTree>
    <p:extLst>
      <p:ext uri="{BB962C8B-B14F-4D97-AF65-F5344CB8AC3E}">
        <p14:creationId xmlns:p14="http://schemas.microsoft.com/office/powerpoint/2010/main" val="37801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37786" y="2261804"/>
            <a:ext cx="543457" cy="445092"/>
            <a:chOff x="3491345" y="2018805"/>
            <a:chExt cx="974312" cy="910687"/>
          </a:xfrm>
        </p:grpSpPr>
        <p:sp>
          <p:nvSpPr>
            <p:cNvPr id="8" name="Freeform 7"/>
            <p:cNvSpPr/>
            <p:nvPr/>
          </p:nvSpPr>
          <p:spPr>
            <a:xfrm>
              <a:off x="3491345" y="2018805"/>
              <a:ext cx="973777" cy="463138"/>
            </a:xfrm>
            <a:custGeom>
              <a:avLst/>
              <a:gdLst>
                <a:gd name="connsiteX0" fmla="*/ 0 w 973777"/>
                <a:gd name="connsiteY0" fmla="*/ 0 h 463138"/>
                <a:gd name="connsiteX1" fmla="*/ 285008 w 973777"/>
                <a:gd name="connsiteY1" fmla="*/ 71252 h 463138"/>
                <a:gd name="connsiteX2" fmla="*/ 558141 w 973777"/>
                <a:gd name="connsiteY2" fmla="*/ 178130 h 463138"/>
                <a:gd name="connsiteX3" fmla="*/ 783772 w 973777"/>
                <a:gd name="connsiteY3" fmla="*/ 308759 h 463138"/>
                <a:gd name="connsiteX4" fmla="*/ 973777 w 973777"/>
                <a:gd name="connsiteY4" fmla="*/ 463138 h 4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777" h="463138">
                  <a:moveTo>
                    <a:pt x="0" y="0"/>
                  </a:moveTo>
                  <a:cubicBezTo>
                    <a:pt x="95992" y="20782"/>
                    <a:pt x="191985" y="41564"/>
                    <a:pt x="285008" y="71252"/>
                  </a:cubicBezTo>
                  <a:cubicBezTo>
                    <a:pt x="378031" y="100940"/>
                    <a:pt x="475014" y="138545"/>
                    <a:pt x="558141" y="178130"/>
                  </a:cubicBezTo>
                  <a:cubicBezTo>
                    <a:pt x="641268" y="217715"/>
                    <a:pt x="714500" y="261258"/>
                    <a:pt x="783772" y="308759"/>
                  </a:cubicBezTo>
                  <a:cubicBezTo>
                    <a:pt x="853044" y="356260"/>
                    <a:pt x="913410" y="409699"/>
                    <a:pt x="973777" y="46313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3491880" y="2492896"/>
              <a:ext cx="973777" cy="436596"/>
            </a:xfrm>
            <a:custGeom>
              <a:avLst/>
              <a:gdLst>
                <a:gd name="connsiteX0" fmla="*/ 0 w 973777"/>
                <a:gd name="connsiteY0" fmla="*/ 0 h 463138"/>
                <a:gd name="connsiteX1" fmla="*/ 285008 w 973777"/>
                <a:gd name="connsiteY1" fmla="*/ 71252 h 463138"/>
                <a:gd name="connsiteX2" fmla="*/ 558141 w 973777"/>
                <a:gd name="connsiteY2" fmla="*/ 178130 h 463138"/>
                <a:gd name="connsiteX3" fmla="*/ 783772 w 973777"/>
                <a:gd name="connsiteY3" fmla="*/ 308759 h 463138"/>
                <a:gd name="connsiteX4" fmla="*/ 973777 w 973777"/>
                <a:gd name="connsiteY4" fmla="*/ 463138 h 4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777" h="463138">
                  <a:moveTo>
                    <a:pt x="0" y="0"/>
                  </a:moveTo>
                  <a:cubicBezTo>
                    <a:pt x="95992" y="20782"/>
                    <a:pt x="191985" y="41564"/>
                    <a:pt x="285008" y="71252"/>
                  </a:cubicBezTo>
                  <a:cubicBezTo>
                    <a:pt x="378031" y="100940"/>
                    <a:pt x="475014" y="138545"/>
                    <a:pt x="558141" y="178130"/>
                  </a:cubicBezTo>
                  <a:cubicBezTo>
                    <a:pt x="641268" y="217715"/>
                    <a:pt x="714500" y="261258"/>
                    <a:pt x="783772" y="308759"/>
                  </a:cubicBezTo>
                  <a:cubicBezTo>
                    <a:pt x="853044" y="356260"/>
                    <a:pt x="913410" y="409699"/>
                    <a:pt x="973777" y="46313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cxnSp>
          <p:nvCxnSpPr>
            <p:cNvPr id="11" name="Straight Connector 10"/>
            <p:cNvCxnSpPr>
              <a:stCxn id="8" idx="0"/>
              <a:endCxn id="9" idx="0"/>
            </p:cNvCxnSpPr>
            <p:nvPr/>
          </p:nvCxnSpPr>
          <p:spPr>
            <a:xfrm>
              <a:off x="3491345" y="2018805"/>
              <a:ext cx="535" cy="910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>
            <a:stCxn id="8" idx="1"/>
          </p:cNvCxnSpPr>
          <p:nvPr/>
        </p:nvCxnSpPr>
        <p:spPr>
          <a:xfrm flipH="1" flipV="1">
            <a:off x="1738085" y="1047016"/>
            <a:ext cx="158675" cy="12496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737784" y="2712548"/>
            <a:ext cx="0" cy="1214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9" idx="1"/>
          </p:cNvCxnSpPr>
          <p:nvPr/>
        </p:nvCxnSpPr>
        <p:spPr>
          <a:xfrm flipV="1">
            <a:off x="1738085" y="2674068"/>
            <a:ext cx="158973" cy="12532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753579" y="1314338"/>
            <a:ext cx="128223" cy="960157"/>
          </a:xfrm>
          <a:custGeom>
            <a:avLst/>
            <a:gdLst>
              <a:gd name="connsiteX0" fmla="*/ 2544 w 169896"/>
              <a:gd name="connsiteY0" fmla="*/ 1232452 h 1272208"/>
              <a:gd name="connsiteX1" fmla="*/ 153619 w 169896"/>
              <a:gd name="connsiteY1" fmla="*/ 1240403 h 1272208"/>
              <a:gd name="connsiteX2" fmla="*/ 169522 w 169896"/>
              <a:gd name="connsiteY2" fmla="*/ 1264257 h 1272208"/>
              <a:gd name="connsiteX3" fmla="*/ 145668 w 169896"/>
              <a:gd name="connsiteY3" fmla="*/ 1272208 h 1272208"/>
              <a:gd name="connsiteX4" fmla="*/ 74106 w 169896"/>
              <a:gd name="connsiteY4" fmla="*/ 1240403 h 1272208"/>
              <a:gd name="connsiteX5" fmla="*/ 50252 w 169896"/>
              <a:gd name="connsiteY5" fmla="*/ 1232452 h 1272208"/>
              <a:gd name="connsiteX6" fmla="*/ 34350 w 169896"/>
              <a:gd name="connsiteY6" fmla="*/ 1208598 h 1272208"/>
              <a:gd name="connsiteX7" fmla="*/ 10496 w 169896"/>
              <a:gd name="connsiteY7" fmla="*/ 1200647 h 1272208"/>
              <a:gd name="connsiteX8" fmla="*/ 129765 w 169896"/>
              <a:gd name="connsiteY8" fmla="*/ 1192695 h 1272208"/>
              <a:gd name="connsiteX9" fmla="*/ 97960 w 169896"/>
              <a:gd name="connsiteY9" fmla="*/ 1184744 h 1272208"/>
              <a:gd name="connsiteX10" fmla="*/ 10496 w 169896"/>
              <a:gd name="connsiteY10" fmla="*/ 1168841 h 1272208"/>
              <a:gd name="connsiteX11" fmla="*/ 145668 w 169896"/>
              <a:gd name="connsiteY11" fmla="*/ 1152939 h 1272208"/>
              <a:gd name="connsiteX12" fmla="*/ 121814 w 169896"/>
              <a:gd name="connsiteY12" fmla="*/ 1144987 h 1272208"/>
              <a:gd name="connsiteX13" fmla="*/ 42301 w 169896"/>
              <a:gd name="connsiteY13" fmla="*/ 1137036 h 1272208"/>
              <a:gd name="connsiteX14" fmla="*/ 18447 w 169896"/>
              <a:gd name="connsiteY14" fmla="*/ 1129085 h 1272208"/>
              <a:gd name="connsiteX15" fmla="*/ 42301 w 169896"/>
              <a:gd name="connsiteY15" fmla="*/ 1113182 h 1272208"/>
              <a:gd name="connsiteX16" fmla="*/ 137717 w 169896"/>
              <a:gd name="connsiteY16" fmla="*/ 1105231 h 1272208"/>
              <a:gd name="connsiteX17" fmla="*/ 18447 w 169896"/>
              <a:gd name="connsiteY17" fmla="*/ 1097280 h 1272208"/>
              <a:gd name="connsiteX18" fmla="*/ 34350 w 169896"/>
              <a:gd name="connsiteY18" fmla="*/ 1073426 h 1272208"/>
              <a:gd name="connsiteX19" fmla="*/ 105911 w 169896"/>
              <a:gd name="connsiteY19" fmla="*/ 1065474 h 1272208"/>
              <a:gd name="connsiteX20" fmla="*/ 82057 w 169896"/>
              <a:gd name="connsiteY20" fmla="*/ 1057523 h 1272208"/>
              <a:gd name="connsiteX21" fmla="*/ 18447 w 169896"/>
              <a:gd name="connsiteY21" fmla="*/ 1049572 h 1272208"/>
              <a:gd name="connsiteX22" fmla="*/ 42301 w 169896"/>
              <a:gd name="connsiteY22" fmla="*/ 1033669 h 1272208"/>
              <a:gd name="connsiteX23" fmla="*/ 121814 w 169896"/>
              <a:gd name="connsiteY23" fmla="*/ 1025718 h 1272208"/>
              <a:gd name="connsiteX24" fmla="*/ 2544 w 169896"/>
              <a:gd name="connsiteY24" fmla="*/ 993913 h 1272208"/>
              <a:gd name="connsiteX25" fmla="*/ 18447 w 169896"/>
              <a:gd name="connsiteY25" fmla="*/ 970059 h 1272208"/>
              <a:gd name="connsiteX26" fmla="*/ 42301 w 169896"/>
              <a:gd name="connsiteY26" fmla="*/ 962107 h 1272208"/>
              <a:gd name="connsiteX27" fmla="*/ 105911 w 169896"/>
              <a:gd name="connsiteY27" fmla="*/ 954156 h 1272208"/>
              <a:gd name="connsiteX28" fmla="*/ 82057 w 169896"/>
              <a:gd name="connsiteY28" fmla="*/ 946205 h 1272208"/>
              <a:gd name="connsiteX29" fmla="*/ 50252 w 169896"/>
              <a:gd name="connsiteY29" fmla="*/ 922351 h 1272208"/>
              <a:gd name="connsiteX30" fmla="*/ 74106 w 169896"/>
              <a:gd name="connsiteY30" fmla="*/ 914400 h 1272208"/>
              <a:gd name="connsiteX31" fmla="*/ 18447 w 169896"/>
              <a:gd name="connsiteY31" fmla="*/ 922351 h 1272208"/>
              <a:gd name="connsiteX32" fmla="*/ 34350 w 169896"/>
              <a:gd name="connsiteY32" fmla="*/ 882594 h 1272208"/>
              <a:gd name="connsiteX33" fmla="*/ 82057 w 169896"/>
              <a:gd name="connsiteY33" fmla="*/ 866692 h 1272208"/>
              <a:gd name="connsiteX34" fmla="*/ 82057 w 169896"/>
              <a:gd name="connsiteY34" fmla="*/ 890546 h 1272208"/>
              <a:gd name="connsiteX35" fmla="*/ 26398 w 169896"/>
              <a:gd name="connsiteY35" fmla="*/ 874643 h 1272208"/>
              <a:gd name="connsiteX36" fmla="*/ 18447 w 169896"/>
              <a:gd name="connsiteY36" fmla="*/ 850789 h 1272208"/>
              <a:gd name="connsiteX37" fmla="*/ 97960 w 169896"/>
              <a:gd name="connsiteY37" fmla="*/ 842838 h 1272208"/>
              <a:gd name="connsiteX38" fmla="*/ 42301 w 169896"/>
              <a:gd name="connsiteY38" fmla="*/ 834887 h 1272208"/>
              <a:gd name="connsiteX39" fmla="*/ 42301 w 169896"/>
              <a:gd name="connsiteY39" fmla="*/ 818984 h 1272208"/>
              <a:gd name="connsiteX40" fmla="*/ 26398 w 169896"/>
              <a:gd name="connsiteY40" fmla="*/ 779227 h 1272208"/>
              <a:gd name="connsiteX41" fmla="*/ 34350 w 169896"/>
              <a:gd name="connsiteY41" fmla="*/ 707666 h 1272208"/>
              <a:gd name="connsiteX42" fmla="*/ 26398 w 169896"/>
              <a:gd name="connsiteY42" fmla="*/ 659958 h 1272208"/>
              <a:gd name="connsiteX43" fmla="*/ 58204 w 169896"/>
              <a:gd name="connsiteY43" fmla="*/ 771276 h 1272208"/>
              <a:gd name="connsiteX44" fmla="*/ 58204 w 169896"/>
              <a:gd name="connsiteY44" fmla="*/ 763325 h 1272208"/>
              <a:gd name="connsiteX45" fmla="*/ 50252 w 169896"/>
              <a:gd name="connsiteY45" fmla="*/ 739471 h 1272208"/>
              <a:gd name="connsiteX46" fmla="*/ 58204 w 169896"/>
              <a:gd name="connsiteY46" fmla="*/ 659958 h 1272208"/>
              <a:gd name="connsiteX47" fmla="*/ 66155 w 169896"/>
              <a:gd name="connsiteY47" fmla="*/ 691763 h 1272208"/>
              <a:gd name="connsiteX48" fmla="*/ 74106 w 169896"/>
              <a:gd name="connsiteY48" fmla="*/ 771276 h 1272208"/>
              <a:gd name="connsiteX49" fmla="*/ 90009 w 169896"/>
              <a:gd name="connsiteY49" fmla="*/ 818984 h 1272208"/>
              <a:gd name="connsiteX50" fmla="*/ 66155 w 169896"/>
              <a:gd name="connsiteY50" fmla="*/ 811033 h 1272208"/>
              <a:gd name="connsiteX51" fmla="*/ 58204 w 169896"/>
              <a:gd name="connsiteY51" fmla="*/ 787179 h 1272208"/>
              <a:gd name="connsiteX52" fmla="*/ 82057 w 169896"/>
              <a:gd name="connsiteY52" fmla="*/ 763325 h 1272208"/>
              <a:gd name="connsiteX53" fmla="*/ 90009 w 169896"/>
              <a:gd name="connsiteY53" fmla="*/ 739471 h 1272208"/>
              <a:gd name="connsiteX54" fmla="*/ 74106 w 169896"/>
              <a:gd name="connsiteY54" fmla="*/ 715617 h 1272208"/>
              <a:gd name="connsiteX55" fmla="*/ 50252 w 169896"/>
              <a:gd name="connsiteY55" fmla="*/ 723568 h 1272208"/>
              <a:gd name="connsiteX56" fmla="*/ 42301 w 169896"/>
              <a:gd name="connsiteY56" fmla="*/ 747422 h 1272208"/>
              <a:gd name="connsiteX57" fmla="*/ 34350 w 169896"/>
              <a:gd name="connsiteY57" fmla="*/ 787179 h 1272208"/>
              <a:gd name="connsiteX58" fmla="*/ 42301 w 169896"/>
              <a:gd name="connsiteY58" fmla="*/ 691763 h 1272208"/>
              <a:gd name="connsiteX59" fmla="*/ 50252 w 169896"/>
              <a:gd name="connsiteY59" fmla="*/ 667909 h 1272208"/>
              <a:gd name="connsiteX60" fmla="*/ 34350 w 169896"/>
              <a:gd name="connsiteY60" fmla="*/ 620201 h 1272208"/>
              <a:gd name="connsiteX61" fmla="*/ 26398 w 169896"/>
              <a:gd name="connsiteY61" fmla="*/ 596347 h 1272208"/>
              <a:gd name="connsiteX62" fmla="*/ 10496 w 169896"/>
              <a:gd name="connsiteY62" fmla="*/ 620201 h 1272208"/>
              <a:gd name="connsiteX63" fmla="*/ 10496 w 169896"/>
              <a:gd name="connsiteY63" fmla="*/ 699714 h 1272208"/>
              <a:gd name="connsiteX64" fmla="*/ 50252 w 169896"/>
              <a:gd name="connsiteY64" fmla="*/ 659958 h 1272208"/>
              <a:gd name="connsiteX65" fmla="*/ 66155 w 169896"/>
              <a:gd name="connsiteY65" fmla="*/ 683812 h 1272208"/>
              <a:gd name="connsiteX66" fmla="*/ 74106 w 169896"/>
              <a:gd name="connsiteY66" fmla="*/ 707666 h 1272208"/>
              <a:gd name="connsiteX67" fmla="*/ 90009 w 169896"/>
              <a:gd name="connsiteY67" fmla="*/ 659958 h 1272208"/>
              <a:gd name="connsiteX68" fmla="*/ 82057 w 169896"/>
              <a:gd name="connsiteY68" fmla="*/ 636104 h 1272208"/>
              <a:gd name="connsiteX69" fmla="*/ 34350 w 169896"/>
              <a:gd name="connsiteY69" fmla="*/ 620201 h 1272208"/>
              <a:gd name="connsiteX70" fmla="*/ 18447 w 169896"/>
              <a:gd name="connsiteY70" fmla="*/ 492980 h 1272208"/>
              <a:gd name="connsiteX71" fmla="*/ 10496 w 169896"/>
              <a:gd name="connsiteY71" fmla="*/ 469127 h 1272208"/>
              <a:gd name="connsiteX72" fmla="*/ 18447 w 169896"/>
              <a:gd name="connsiteY72" fmla="*/ 270344 h 1272208"/>
              <a:gd name="connsiteX73" fmla="*/ 10496 w 169896"/>
              <a:gd name="connsiteY73" fmla="*/ 302149 h 1272208"/>
              <a:gd name="connsiteX74" fmla="*/ 26398 w 169896"/>
              <a:gd name="connsiteY74" fmla="*/ 357808 h 1272208"/>
              <a:gd name="connsiteX75" fmla="*/ 42301 w 169896"/>
              <a:gd name="connsiteY75" fmla="*/ 429370 h 1272208"/>
              <a:gd name="connsiteX76" fmla="*/ 50252 w 169896"/>
              <a:gd name="connsiteY76" fmla="*/ 524786 h 1272208"/>
              <a:gd name="connsiteX77" fmla="*/ 58204 w 169896"/>
              <a:gd name="connsiteY77" fmla="*/ 564542 h 1272208"/>
              <a:gd name="connsiteX78" fmla="*/ 66155 w 169896"/>
              <a:gd name="connsiteY78" fmla="*/ 516834 h 1272208"/>
              <a:gd name="connsiteX79" fmla="*/ 58204 w 169896"/>
              <a:gd name="connsiteY79" fmla="*/ 580445 h 1272208"/>
              <a:gd name="connsiteX80" fmla="*/ 26398 w 169896"/>
              <a:gd name="connsiteY80" fmla="*/ 572494 h 1272208"/>
              <a:gd name="connsiteX81" fmla="*/ 2544 w 169896"/>
              <a:gd name="connsiteY81" fmla="*/ 564542 h 1272208"/>
              <a:gd name="connsiteX82" fmla="*/ 26398 w 169896"/>
              <a:gd name="connsiteY82" fmla="*/ 556591 h 1272208"/>
              <a:gd name="connsiteX83" fmla="*/ 50252 w 169896"/>
              <a:gd name="connsiteY83" fmla="*/ 461175 h 1272208"/>
              <a:gd name="connsiteX84" fmla="*/ 50252 w 169896"/>
              <a:gd name="connsiteY84" fmla="*/ 397565 h 1272208"/>
              <a:gd name="connsiteX85" fmla="*/ 42301 w 169896"/>
              <a:gd name="connsiteY85" fmla="*/ 373711 h 1272208"/>
              <a:gd name="connsiteX86" fmla="*/ 34350 w 169896"/>
              <a:gd name="connsiteY86" fmla="*/ 326003 h 1272208"/>
              <a:gd name="connsiteX87" fmla="*/ 26398 w 169896"/>
              <a:gd name="connsiteY87" fmla="*/ 238539 h 1272208"/>
              <a:gd name="connsiteX88" fmla="*/ 10496 w 169896"/>
              <a:gd name="connsiteY88" fmla="*/ 190831 h 1272208"/>
              <a:gd name="connsiteX89" fmla="*/ 2544 w 169896"/>
              <a:gd name="connsiteY89" fmla="*/ 166977 h 1272208"/>
              <a:gd name="connsiteX90" fmla="*/ 18447 w 169896"/>
              <a:gd name="connsiteY90" fmla="*/ 230587 h 1272208"/>
              <a:gd name="connsiteX91" fmla="*/ 34350 w 169896"/>
              <a:gd name="connsiteY91" fmla="*/ 206734 h 1272208"/>
              <a:gd name="connsiteX92" fmla="*/ 10496 w 169896"/>
              <a:gd name="connsiteY92" fmla="*/ 135172 h 1272208"/>
              <a:gd name="connsiteX93" fmla="*/ 2544 w 169896"/>
              <a:gd name="connsiteY93" fmla="*/ 111318 h 1272208"/>
              <a:gd name="connsiteX94" fmla="*/ 10496 w 169896"/>
              <a:gd name="connsiteY94" fmla="*/ 71561 h 1272208"/>
              <a:gd name="connsiteX95" fmla="*/ 2544 w 169896"/>
              <a:gd name="connsiteY95" fmla="*/ 119269 h 1272208"/>
              <a:gd name="connsiteX96" fmla="*/ 26398 w 169896"/>
              <a:gd name="connsiteY96" fmla="*/ 111318 h 1272208"/>
              <a:gd name="connsiteX97" fmla="*/ 10496 w 169896"/>
              <a:gd name="connsiteY97" fmla="*/ 135172 h 1272208"/>
              <a:gd name="connsiteX98" fmla="*/ 2544 w 169896"/>
              <a:gd name="connsiteY98" fmla="*/ 87464 h 1272208"/>
              <a:gd name="connsiteX99" fmla="*/ 2544 w 169896"/>
              <a:gd name="connsiteY99" fmla="*/ 0 h 12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9896" h="1272208">
                <a:moveTo>
                  <a:pt x="2544" y="1232452"/>
                </a:moveTo>
                <a:cubicBezTo>
                  <a:pt x="52902" y="1235102"/>
                  <a:pt x="104082" y="1230967"/>
                  <a:pt x="153619" y="1240403"/>
                </a:cubicBezTo>
                <a:cubicBezTo>
                  <a:pt x="163007" y="1242191"/>
                  <a:pt x="171840" y="1254986"/>
                  <a:pt x="169522" y="1264257"/>
                </a:cubicBezTo>
                <a:cubicBezTo>
                  <a:pt x="167489" y="1272388"/>
                  <a:pt x="153619" y="1269558"/>
                  <a:pt x="145668" y="1272208"/>
                </a:cubicBezTo>
                <a:cubicBezTo>
                  <a:pt x="107867" y="1247008"/>
                  <a:pt x="130879" y="1259327"/>
                  <a:pt x="74106" y="1240403"/>
                </a:cubicBezTo>
                <a:lnTo>
                  <a:pt x="50252" y="1232452"/>
                </a:lnTo>
                <a:cubicBezTo>
                  <a:pt x="44951" y="1224501"/>
                  <a:pt x="41812" y="1214568"/>
                  <a:pt x="34350" y="1208598"/>
                </a:cubicBezTo>
                <a:cubicBezTo>
                  <a:pt x="27805" y="1203362"/>
                  <a:pt x="2229" y="1202025"/>
                  <a:pt x="10496" y="1200647"/>
                </a:cubicBezTo>
                <a:cubicBezTo>
                  <a:pt x="49798" y="1194096"/>
                  <a:pt x="90009" y="1195346"/>
                  <a:pt x="129765" y="1192695"/>
                </a:cubicBezTo>
                <a:cubicBezTo>
                  <a:pt x="119163" y="1190045"/>
                  <a:pt x="108739" y="1186540"/>
                  <a:pt x="97960" y="1184744"/>
                </a:cubicBezTo>
                <a:cubicBezTo>
                  <a:pt x="8056" y="1169760"/>
                  <a:pt x="61673" y="1185901"/>
                  <a:pt x="10496" y="1168841"/>
                </a:cubicBezTo>
                <a:cubicBezTo>
                  <a:pt x="89291" y="1142577"/>
                  <a:pt x="-61221" y="1190556"/>
                  <a:pt x="145668" y="1152939"/>
                </a:cubicBezTo>
                <a:cubicBezTo>
                  <a:pt x="153914" y="1151440"/>
                  <a:pt x="130098" y="1146261"/>
                  <a:pt x="121814" y="1144987"/>
                </a:cubicBezTo>
                <a:cubicBezTo>
                  <a:pt x="95487" y="1140937"/>
                  <a:pt x="68805" y="1139686"/>
                  <a:pt x="42301" y="1137036"/>
                </a:cubicBezTo>
                <a:cubicBezTo>
                  <a:pt x="34350" y="1134386"/>
                  <a:pt x="18447" y="1137466"/>
                  <a:pt x="18447" y="1129085"/>
                </a:cubicBezTo>
                <a:cubicBezTo>
                  <a:pt x="18447" y="1119529"/>
                  <a:pt x="32930" y="1115056"/>
                  <a:pt x="42301" y="1113182"/>
                </a:cubicBezTo>
                <a:cubicBezTo>
                  <a:pt x="73597" y="1106923"/>
                  <a:pt x="105912" y="1107881"/>
                  <a:pt x="137717" y="1105231"/>
                </a:cubicBezTo>
                <a:cubicBezTo>
                  <a:pt x="97960" y="1102581"/>
                  <a:pt x="56530" y="1108998"/>
                  <a:pt x="18447" y="1097280"/>
                </a:cubicBezTo>
                <a:cubicBezTo>
                  <a:pt x="9313" y="1094470"/>
                  <a:pt x="25369" y="1076692"/>
                  <a:pt x="34350" y="1073426"/>
                </a:cubicBezTo>
                <a:cubicBezTo>
                  <a:pt x="56905" y="1065224"/>
                  <a:pt x="82057" y="1068125"/>
                  <a:pt x="105911" y="1065474"/>
                </a:cubicBezTo>
                <a:cubicBezTo>
                  <a:pt x="97960" y="1062824"/>
                  <a:pt x="90303" y="1059022"/>
                  <a:pt x="82057" y="1057523"/>
                </a:cubicBezTo>
                <a:cubicBezTo>
                  <a:pt x="61033" y="1053701"/>
                  <a:pt x="36770" y="1060566"/>
                  <a:pt x="18447" y="1049572"/>
                </a:cubicBezTo>
                <a:cubicBezTo>
                  <a:pt x="10253" y="1044655"/>
                  <a:pt x="32989" y="1035818"/>
                  <a:pt x="42301" y="1033669"/>
                </a:cubicBezTo>
                <a:cubicBezTo>
                  <a:pt x="68255" y="1027680"/>
                  <a:pt x="95310" y="1028368"/>
                  <a:pt x="121814" y="1025718"/>
                </a:cubicBezTo>
                <a:cubicBezTo>
                  <a:pt x="99451" y="958627"/>
                  <a:pt x="133977" y="1037723"/>
                  <a:pt x="2544" y="993913"/>
                </a:cubicBezTo>
                <a:cubicBezTo>
                  <a:pt x="-6522" y="990891"/>
                  <a:pt x="10985" y="976029"/>
                  <a:pt x="18447" y="970059"/>
                </a:cubicBezTo>
                <a:cubicBezTo>
                  <a:pt x="24992" y="964823"/>
                  <a:pt x="34055" y="963606"/>
                  <a:pt x="42301" y="962107"/>
                </a:cubicBezTo>
                <a:cubicBezTo>
                  <a:pt x="63325" y="958284"/>
                  <a:pt x="84708" y="956806"/>
                  <a:pt x="105911" y="954156"/>
                </a:cubicBezTo>
                <a:cubicBezTo>
                  <a:pt x="97960" y="951506"/>
                  <a:pt x="90276" y="947849"/>
                  <a:pt x="82057" y="946205"/>
                </a:cubicBezTo>
                <a:cubicBezTo>
                  <a:pt x="40675" y="937929"/>
                  <a:pt x="-1299" y="948127"/>
                  <a:pt x="50252" y="922351"/>
                </a:cubicBezTo>
                <a:cubicBezTo>
                  <a:pt x="57749" y="918603"/>
                  <a:pt x="66155" y="917050"/>
                  <a:pt x="74106" y="914400"/>
                </a:cubicBezTo>
                <a:cubicBezTo>
                  <a:pt x="18447" y="895847"/>
                  <a:pt x="31699" y="882594"/>
                  <a:pt x="18447" y="922351"/>
                </a:cubicBezTo>
                <a:cubicBezTo>
                  <a:pt x="9219" y="894664"/>
                  <a:pt x="1533" y="897179"/>
                  <a:pt x="34350" y="882594"/>
                </a:cubicBezTo>
                <a:cubicBezTo>
                  <a:pt x="49668" y="875786"/>
                  <a:pt x="82057" y="866692"/>
                  <a:pt x="82057" y="866692"/>
                </a:cubicBezTo>
                <a:cubicBezTo>
                  <a:pt x="85234" y="867751"/>
                  <a:pt x="146798" y="881298"/>
                  <a:pt x="82057" y="890546"/>
                </a:cubicBezTo>
                <a:cubicBezTo>
                  <a:pt x="75071" y="891544"/>
                  <a:pt x="35348" y="877626"/>
                  <a:pt x="26398" y="874643"/>
                </a:cubicBezTo>
                <a:cubicBezTo>
                  <a:pt x="23748" y="866692"/>
                  <a:pt x="15334" y="858571"/>
                  <a:pt x="18447" y="850789"/>
                </a:cubicBezTo>
                <a:cubicBezTo>
                  <a:pt x="30530" y="820582"/>
                  <a:pt x="86508" y="841202"/>
                  <a:pt x="97960" y="842838"/>
                </a:cubicBezTo>
                <a:cubicBezTo>
                  <a:pt x="42301" y="861390"/>
                  <a:pt x="55553" y="874643"/>
                  <a:pt x="42301" y="834887"/>
                </a:cubicBezTo>
                <a:cubicBezTo>
                  <a:pt x="92083" y="818292"/>
                  <a:pt x="56130" y="835578"/>
                  <a:pt x="42301" y="818984"/>
                </a:cubicBezTo>
                <a:cubicBezTo>
                  <a:pt x="33163" y="808019"/>
                  <a:pt x="31699" y="792479"/>
                  <a:pt x="26398" y="779227"/>
                </a:cubicBezTo>
                <a:cubicBezTo>
                  <a:pt x="29049" y="755373"/>
                  <a:pt x="34350" y="731666"/>
                  <a:pt x="34350" y="707666"/>
                </a:cubicBezTo>
                <a:cubicBezTo>
                  <a:pt x="34350" y="691544"/>
                  <a:pt x="26398" y="643836"/>
                  <a:pt x="26398" y="659958"/>
                </a:cubicBezTo>
                <a:cubicBezTo>
                  <a:pt x="26398" y="759067"/>
                  <a:pt x="10413" y="739417"/>
                  <a:pt x="58204" y="771276"/>
                </a:cubicBezTo>
                <a:cubicBezTo>
                  <a:pt x="61947" y="782504"/>
                  <a:pt x="78180" y="833240"/>
                  <a:pt x="58204" y="763325"/>
                </a:cubicBezTo>
                <a:cubicBezTo>
                  <a:pt x="55901" y="755266"/>
                  <a:pt x="52903" y="747422"/>
                  <a:pt x="50252" y="739471"/>
                </a:cubicBezTo>
                <a:cubicBezTo>
                  <a:pt x="52903" y="712967"/>
                  <a:pt x="49781" y="685228"/>
                  <a:pt x="58204" y="659958"/>
                </a:cubicBezTo>
                <a:cubicBezTo>
                  <a:pt x="61660" y="649591"/>
                  <a:pt x="64610" y="680945"/>
                  <a:pt x="66155" y="691763"/>
                </a:cubicBezTo>
                <a:cubicBezTo>
                  <a:pt x="69922" y="718132"/>
                  <a:pt x="69197" y="745096"/>
                  <a:pt x="74106" y="771276"/>
                </a:cubicBezTo>
                <a:cubicBezTo>
                  <a:pt x="77195" y="787752"/>
                  <a:pt x="105912" y="824285"/>
                  <a:pt x="90009" y="818984"/>
                </a:cubicBezTo>
                <a:lnTo>
                  <a:pt x="66155" y="811033"/>
                </a:lnTo>
                <a:cubicBezTo>
                  <a:pt x="63505" y="803082"/>
                  <a:pt x="55554" y="795130"/>
                  <a:pt x="58204" y="787179"/>
                </a:cubicBezTo>
                <a:cubicBezTo>
                  <a:pt x="61760" y="776511"/>
                  <a:pt x="75820" y="772681"/>
                  <a:pt x="82057" y="763325"/>
                </a:cubicBezTo>
                <a:cubicBezTo>
                  <a:pt x="86706" y="756351"/>
                  <a:pt x="87358" y="747422"/>
                  <a:pt x="90009" y="739471"/>
                </a:cubicBezTo>
                <a:cubicBezTo>
                  <a:pt x="84708" y="731520"/>
                  <a:pt x="82979" y="719166"/>
                  <a:pt x="74106" y="715617"/>
                </a:cubicBezTo>
                <a:cubicBezTo>
                  <a:pt x="66324" y="712504"/>
                  <a:pt x="56179" y="717641"/>
                  <a:pt x="50252" y="723568"/>
                </a:cubicBezTo>
                <a:cubicBezTo>
                  <a:pt x="44325" y="729495"/>
                  <a:pt x="44334" y="739291"/>
                  <a:pt x="42301" y="747422"/>
                </a:cubicBezTo>
                <a:cubicBezTo>
                  <a:pt x="39023" y="760533"/>
                  <a:pt x="37000" y="773927"/>
                  <a:pt x="34350" y="787179"/>
                </a:cubicBezTo>
                <a:cubicBezTo>
                  <a:pt x="37000" y="755374"/>
                  <a:pt x="38083" y="723399"/>
                  <a:pt x="42301" y="691763"/>
                </a:cubicBezTo>
                <a:cubicBezTo>
                  <a:pt x="43409" y="683455"/>
                  <a:pt x="51178" y="676239"/>
                  <a:pt x="50252" y="667909"/>
                </a:cubicBezTo>
                <a:cubicBezTo>
                  <a:pt x="48401" y="651249"/>
                  <a:pt x="39651" y="636104"/>
                  <a:pt x="34350" y="620201"/>
                </a:cubicBezTo>
                <a:lnTo>
                  <a:pt x="26398" y="596347"/>
                </a:lnTo>
                <a:cubicBezTo>
                  <a:pt x="21097" y="604298"/>
                  <a:pt x="14770" y="611654"/>
                  <a:pt x="10496" y="620201"/>
                </a:cubicBezTo>
                <a:cubicBezTo>
                  <a:pt x="-4925" y="651043"/>
                  <a:pt x="4806" y="659889"/>
                  <a:pt x="10496" y="699714"/>
                </a:cubicBezTo>
                <a:cubicBezTo>
                  <a:pt x="15485" y="692230"/>
                  <a:pt x="34660" y="656839"/>
                  <a:pt x="50252" y="659958"/>
                </a:cubicBezTo>
                <a:cubicBezTo>
                  <a:pt x="59623" y="661832"/>
                  <a:pt x="60854" y="675861"/>
                  <a:pt x="66155" y="683812"/>
                </a:cubicBezTo>
                <a:cubicBezTo>
                  <a:pt x="68805" y="691763"/>
                  <a:pt x="68179" y="713593"/>
                  <a:pt x="74106" y="707666"/>
                </a:cubicBezTo>
                <a:cubicBezTo>
                  <a:pt x="85959" y="695813"/>
                  <a:pt x="90009" y="659958"/>
                  <a:pt x="90009" y="659958"/>
                </a:cubicBezTo>
                <a:cubicBezTo>
                  <a:pt x="87358" y="652007"/>
                  <a:pt x="88877" y="640976"/>
                  <a:pt x="82057" y="636104"/>
                </a:cubicBezTo>
                <a:cubicBezTo>
                  <a:pt x="68417" y="626361"/>
                  <a:pt x="34350" y="620201"/>
                  <a:pt x="34350" y="620201"/>
                </a:cubicBezTo>
                <a:cubicBezTo>
                  <a:pt x="29413" y="565894"/>
                  <a:pt x="30182" y="539923"/>
                  <a:pt x="18447" y="492980"/>
                </a:cubicBezTo>
                <a:cubicBezTo>
                  <a:pt x="16414" y="484849"/>
                  <a:pt x="13146" y="477078"/>
                  <a:pt x="10496" y="469127"/>
                </a:cubicBezTo>
                <a:cubicBezTo>
                  <a:pt x="13146" y="402866"/>
                  <a:pt x="18447" y="336658"/>
                  <a:pt x="18447" y="270344"/>
                </a:cubicBezTo>
                <a:cubicBezTo>
                  <a:pt x="18447" y="259416"/>
                  <a:pt x="10496" y="291221"/>
                  <a:pt x="10496" y="302149"/>
                </a:cubicBezTo>
                <a:cubicBezTo>
                  <a:pt x="10496" y="319464"/>
                  <a:pt x="22649" y="340936"/>
                  <a:pt x="26398" y="357808"/>
                </a:cubicBezTo>
                <a:cubicBezTo>
                  <a:pt x="45057" y="441771"/>
                  <a:pt x="24402" y="375671"/>
                  <a:pt x="42301" y="429370"/>
                </a:cubicBezTo>
                <a:cubicBezTo>
                  <a:pt x="44951" y="461175"/>
                  <a:pt x="46523" y="493089"/>
                  <a:pt x="50252" y="524786"/>
                </a:cubicBezTo>
                <a:cubicBezTo>
                  <a:pt x="51831" y="538208"/>
                  <a:pt x="46116" y="570586"/>
                  <a:pt x="58204" y="564542"/>
                </a:cubicBezTo>
                <a:cubicBezTo>
                  <a:pt x="72624" y="557332"/>
                  <a:pt x="66155" y="500712"/>
                  <a:pt x="66155" y="516834"/>
                </a:cubicBezTo>
                <a:cubicBezTo>
                  <a:pt x="66155" y="538203"/>
                  <a:pt x="60854" y="559241"/>
                  <a:pt x="58204" y="580445"/>
                </a:cubicBezTo>
                <a:cubicBezTo>
                  <a:pt x="47602" y="577795"/>
                  <a:pt x="36906" y="575496"/>
                  <a:pt x="26398" y="572494"/>
                </a:cubicBezTo>
                <a:cubicBezTo>
                  <a:pt x="18339" y="570191"/>
                  <a:pt x="2544" y="572924"/>
                  <a:pt x="2544" y="564542"/>
                </a:cubicBezTo>
                <a:cubicBezTo>
                  <a:pt x="2544" y="556161"/>
                  <a:pt x="18447" y="559241"/>
                  <a:pt x="26398" y="556591"/>
                </a:cubicBezTo>
                <a:cubicBezTo>
                  <a:pt x="47399" y="493588"/>
                  <a:pt x="39545" y="525418"/>
                  <a:pt x="50252" y="461175"/>
                </a:cubicBezTo>
                <a:cubicBezTo>
                  <a:pt x="64969" y="505322"/>
                  <a:pt x="67672" y="519501"/>
                  <a:pt x="50252" y="397565"/>
                </a:cubicBezTo>
                <a:cubicBezTo>
                  <a:pt x="49067" y="389268"/>
                  <a:pt x="44119" y="381893"/>
                  <a:pt x="42301" y="373711"/>
                </a:cubicBezTo>
                <a:cubicBezTo>
                  <a:pt x="38804" y="357973"/>
                  <a:pt x="36234" y="342015"/>
                  <a:pt x="34350" y="326003"/>
                </a:cubicBezTo>
                <a:cubicBezTo>
                  <a:pt x="30929" y="296929"/>
                  <a:pt x="31486" y="267368"/>
                  <a:pt x="26398" y="238539"/>
                </a:cubicBezTo>
                <a:cubicBezTo>
                  <a:pt x="23485" y="222031"/>
                  <a:pt x="15797" y="206734"/>
                  <a:pt x="10496" y="190831"/>
                </a:cubicBezTo>
                <a:lnTo>
                  <a:pt x="2544" y="166977"/>
                </a:lnTo>
                <a:cubicBezTo>
                  <a:pt x="15880" y="313654"/>
                  <a:pt x="-85" y="267651"/>
                  <a:pt x="18447" y="230587"/>
                </a:cubicBezTo>
                <a:cubicBezTo>
                  <a:pt x="22721" y="222040"/>
                  <a:pt x="29049" y="214685"/>
                  <a:pt x="34350" y="206734"/>
                </a:cubicBezTo>
                <a:lnTo>
                  <a:pt x="10496" y="135172"/>
                </a:lnTo>
                <a:lnTo>
                  <a:pt x="2544" y="111318"/>
                </a:lnTo>
                <a:cubicBezTo>
                  <a:pt x="5195" y="98066"/>
                  <a:pt x="10496" y="58046"/>
                  <a:pt x="10496" y="71561"/>
                </a:cubicBezTo>
                <a:cubicBezTo>
                  <a:pt x="10496" y="87683"/>
                  <a:pt x="-3443" y="104300"/>
                  <a:pt x="2544" y="119269"/>
                </a:cubicBezTo>
                <a:cubicBezTo>
                  <a:pt x="5657" y="127051"/>
                  <a:pt x="18447" y="113968"/>
                  <a:pt x="26398" y="111318"/>
                </a:cubicBezTo>
                <a:cubicBezTo>
                  <a:pt x="21097" y="119269"/>
                  <a:pt x="17253" y="141929"/>
                  <a:pt x="10496" y="135172"/>
                </a:cubicBezTo>
                <a:cubicBezTo>
                  <a:pt x="-904" y="123772"/>
                  <a:pt x="3491" y="103558"/>
                  <a:pt x="2544" y="87464"/>
                </a:cubicBezTo>
                <a:cubicBezTo>
                  <a:pt x="832" y="58360"/>
                  <a:pt x="2544" y="29155"/>
                  <a:pt x="2544" y="0"/>
                </a:cubicBezTo>
              </a:path>
            </a:pathLst>
          </a:custGeom>
          <a:noFill/>
          <a:ln w="12700">
            <a:solidFill>
              <a:srgbClr val="00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>
              <a:solidFill>
                <a:srgbClr val="0FD7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737839" y="1254326"/>
            <a:ext cx="132091" cy="996562"/>
          </a:xfrm>
          <a:custGeom>
            <a:avLst/>
            <a:gdLst>
              <a:gd name="connsiteX0" fmla="*/ 175021 w 175021"/>
              <a:gd name="connsiteY0" fmla="*/ 1304013 h 1320444"/>
              <a:gd name="connsiteX1" fmla="*/ 127314 w 175021"/>
              <a:gd name="connsiteY1" fmla="*/ 1296062 h 1320444"/>
              <a:gd name="connsiteX2" fmla="*/ 135265 w 175021"/>
              <a:gd name="connsiteY2" fmla="*/ 1256306 h 1320444"/>
              <a:gd name="connsiteX3" fmla="*/ 167070 w 175021"/>
              <a:gd name="connsiteY3" fmla="*/ 1264257 h 1320444"/>
              <a:gd name="connsiteX4" fmla="*/ 143216 w 175021"/>
              <a:gd name="connsiteY4" fmla="*/ 1280160 h 1320444"/>
              <a:gd name="connsiteX5" fmla="*/ 95508 w 175021"/>
              <a:gd name="connsiteY5" fmla="*/ 1296062 h 1320444"/>
              <a:gd name="connsiteX6" fmla="*/ 63703 w 175021"/>
              <a:gd name="connsiteY6" fmla="*/ 1296062 h 1320444"/>
              <a:gd name="connsiteX7" fmla="*/ 39849 w 175021"/>
              <a:gd name="connsiteY7" fmla="*/ 1288111 h 1320444"/>
              <a:gd name="connsiteX8" fmla="*/ 39849 w 175021"/>
              <a:gd name="connsiteY8" fmla="*/ 1216549 h 1320444"/>
              <a:gd name="connsiteX9" fmla="*/ 63703 w 175021"/>
              <a:gd name="connsiteY9" fmla="*/ 1208598 h 1320444"/>
              <a:gd name="connsiteX10" fmla="*/ 103460 w 175021"/>
              <a:gd name="connsiteY10" fmla="*/ 1160890 h 1320444"/>
              <a:gd name="connsiteX11" fmla="*/ 119362 w 175021"/>
              <a:gd name="connsiteY11" fmla="*/ 1113182 h 1320444"/>
              <a:gd name="connsiteX12" fmla="*/ 127314 w 175021"/>
              <a:gd name="connsiteY12" fmla="*/ 1192695 h 1320444"/>
              <a:gd name="connsiteX13" fmla="*/ 95508 w 175021"/>
              <a:gd name="connsiteY13" fmla="*/ 1160890 h 1320444"/>
              <a:gd name="connsiteX14" fmla="*/ 71655 w 175021"/>
              <a:gd name="connsiteY14" fmla="*/ 1144987 h 1320444"/>
              <a:gd name="connsiteX15" fmla="*/ 55752 w 175021"/>
              <a:gd name="connsiteY15" fmla="*/ 1121133 h 1320444"/>
              <a:gd name="connsiteX16" fmla="*/ 63703 w 175021"/>
              <a:gd name="connsiteY16" fmla="*/ 1144987 h 1320444"/>
              <a:gd name="connsiteX17" fmla="*/ 87557 w 175021"/>
              <a:gd name="connsiteY17" fmla="*/ 1160890 h 1320444"/>
              <a:gd name="connsiteX18" fmla="*/ 127314 w 175021"/>
              <a:gd name="connsiteY18" fmla="*/ 1200647 h 1320444"/>
              <a:gd name="connsiteX19" fmla="*/ 143216 w 175021"/>
              <a:gd name="connsiteY19" fmla="*/ 1176793 h 1320444"/>
              <a:gd name="connsiteX20" fmla="*/ 135265 w 175021"/>
              <a:gd name="connsiteY20" fmla="*/ 1073426 h 1320444"/>
              <a:gd name="connsiteX21" fmla="*/ 127314 w 175021"/>
              <a:gd name="connsiteY21" fmla="*/ 1049572 h 1320444"/>
              <a:gd name="connsiteX22" fmla="*/ 79606 w 175021"/>
              <a:gd name="connsiteY22" fmla="*/ 1065474 h 1320444"/>
              <a:gd name="connsiteX23" fmla="*/ 63703 w 175021"/>
              <a:gd name="connsiteY23" fmla="*/ 1105231 h 1320444"/>
              <a:gd name="connsiteX24" fmla="*/ 39849 w 175021"/>
              <a:gd name="connsiteY24" fmla="*/ 1113182 h 1320444"/>
              <a:gd name="connsiteX25" fmla="*/ 15995 w 175021"/>
              <a:gd name="connsiteY25" fmla="*/ 1160890 h 1320444"/>
              <a:gd name="connsiteX26" fmla="*/ 8044 w 175021"/>
              <a:gd name="connsiteY26" fmla="*/ 1137036 h 1320444"/>
              <a:gd name="connsiteX27" fmla="*/ 15995 w 175021"/>
              <a:gd name="connsiteY27" fmla="*/ 834887 h 1320444"/>
              <a:gd name="connsiteX28" fmla="*/ 63703 w 175021"/>
              <a:gd name="connsiteY28" fmla="*/ 826935 h 1320444"/>
              <a:gd name="connsiteX29" fmla="*/ 71655 w 175021"/>
              <a:gd name="connsiteY29" fmla="*/ 850789 h 1320444"/>
              <a:gd name="connsiteX30" fmla="*/ 95508 w 175021"/>
              <a:gd name="connsiteY30" fmla="*/ 946205 h 1320444"/>
              <a:gd name="connsiteX31" fmla="*/ 111411 w 175021"/>
              <a:gd name="connsiteY31" fmla="*/ 970059 h 1320444"/>
              <a:gd name="connsiteX32" fmla="*/ 119362 w 175021"/>
              <a:gd name="connsiteY32" fmla="*/ 993913 h 1320444"/>
              <a:gd name="connsiteX33" fmla="*/ 111411 w 175021"/>
              <a:gd name="connsiteY33" fmla="*/ 866692 h 1320444"/>
              <a:gd name="connsiteX34" fmla="*/ 103460 w 175021"/>
              <a:gd name="connsiteY34" fmla="*/ 818984 h 1320444"/>
              <a:gd name="connsiteX35" fmla="*/ 95508 w 175021"/>
              <a:gd name="connsiteY35" fmla="*/ 763325 h 1320444"/>
              <a:gd name="connsiteX36" fmla="*/ 87557 w 175021"/>
              <a:gd name="connsiteY36" fmla="*/ 667909 h 1320444"/>
              <a:gd name="connsiteX37" fmla="*/ 55752 w 175021"/>
              <a:gd name="connsiteY37" fmla="*/ 715617 h 1320444"/>
              <a:gd name="connsiteX38" fmla="*/ 47801 w 175021"/>
              <a:gd name="connsiteY38" fmla="*/ 787179 h 1320444"/>
              <a:gd name="connsiteX39" fmla="*/ 39849 w 175021"/>
              <a:gd name="connsiteY39" fmla="*/ 826935 h 1320444"/>
              <a:gd name="connsiteX40" fmla="*/ 31898 w 175021"/>
              <a:gd name="connsiteY40" fmla="*/ 890546 h 1320444"/>
              <a:gd name="connsiteX41" fmla="*/ 23947 w 175021"/>
              <a:gd name="connsiteY41" fmla="*/ 795130 h 1320444"/>
              <a:gd name="connsiteX42" fmla="*/ 15995 w 175021"/>
              <a:gd name="connsiteY42" fmla="*/ 659958 h 1320444"/>
              <a:gd name="connsiteX43" fmla="*/ 23947 w 175021"/>
              <a:gd name="connsiteY43" fmla="*/ 516834 h 1320444"/>
              <a:gd name="connsiteX44" fmla="*/ 31898 w 175021"/>
              <a:gd name="connsiteY44" fmla="*/ 492980 h 1320444"/>
              <a:gd name="connsiteX45" fmla="*/ 39849 w 175021"/>
              <a:gd name="connsiteY45" fmla="*/ 453224 h 1320444"/>
              <a:gd name="connsiteX46" fmla="*/ 31898 w 175021"/>
              <a:gd name="connsiteY46" fmla="*/ 262393 h 1320444"/>
              <a:gd name="connsiteX47" fmla="*/ 23947 w 175021"/>
              <a:gd name="connsiteY47" fmla="*/ 238539 h 1320444"/>
              <a:gd name="connsiteX48" fmla="*/ 8044 w 175021"/>
              <a:gd name="connsiteY48" fmla="*/ 214685 h 1320444"/>
              <a:gd name="connsiteX49" fmla="*/ 93 w 175021"/>
              <a:gd name="connsiteY49" fmla="*/ 190831 h 1320444"/>
              <a:gd name="connsiteX50" fmla="*/ 15995 w 175021"/>
              <a:gd name="connsiteY50" fmla="*/ 143123 h 1320444"/>
              <a:gd name="connsiteX51" fmla="*/ 8044 w 175021"/>
              <a:gd name="connsiteY51" fmla="*/ 63610 h 1320444"/>
              <a:gd name="connsiteX52" fmla="*/ 15995 w 175021"/>
              <a:gd name="connsiteY52" fmla="*/ 39756 h 1320444"/>
              <a:gd name="connsiteX53" fmla="*/ 15995 w 175021"/>
              <a:gd name="connsiteY53" fmla="*/ 0 h 132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5021" h="1320444">
                <a:moveTo>
                  <a:pt x="175021" y="1304013"/>
                </a:moveTo>
                <a:cubicBezTo>
                  <a:pt x="159119" y="1301363"/>
                  <a:pt x="137635" y="1308447"/>
                  <a:pt x="127314" y="1296062"/>
                </a:cubicBezTo>
                <a:cubicBezTo>
                  <a:pt x="118662" y="1285680"/>
                  <a:pt x="124712" y="1264748"/>
                  <a:pt x="135265" y="1256306"/>
                </a:cubicBezTo>
                <a:cubicBezTo>
                  <a:pt x="143798" y="1249479"/>
                  <a:pt x="156468" y="1261607"/>
                  <a:pt x="167070" y="1264257"/>
                </a:cubicBezTo>
                <a:cubicBezTo>
                  <a:pt x="159119" y="1269558"/>
                  <a:pt x="151949" y="1276279"/>
                  <a:pt x="143216" y="1280160"/>
                </a:cubicBezTo>
                <a:cubicBezTo>
                  <a:pt x="127898" y="1286968"/>
                  <a:pt x="95508" y="1296062"/>
                  <a:pt x="95508" y="1296062"/>
                </a:cubicBezTo>
                <a:cubicBezTo>
                  <a:pt x="67852" y="1337547"/>
                  <a:pt x="91360" y="1318187"/>
                  <a:pt x="63703" y="1296062"/>
                </a:cubicBezTo>
                <a:cubicBezTo>
                  <a:pt x="57158" y="1290826"/>
                  <a:pt x="47800" y="1290761"/>
                  <a:pt x="39849" y="1288111"/>
                </a:cubicBezTo>
                <a:cubicBezTo>
                  <a:pt x="31139" y="1261981"/>
                  <a:pt x="22173" y="1247482"/>
                  <a:pt x="39849" y="1216549"/>
                </a:cubicBezTo>
                <a:cubicBezTo>
                  <a:pt x="44007" y="1209272"/>
                  <a:pt x="55752" y="1211248"/>
                  <a:pt x="63703" y="1208598"/>
                </a:cubicBezTo>
                <a:cubicBezTo>
                  <a:pt x="78682" y="1193619"/>
                  <a:pt x="94604" y="1180815"/>
                  <a:pt x="103460" y="1160890"/>
                </a:cubicBezTo>
                <a:cubicBezTo>
                  <a:pt x="110268" y="1145572"/>
                  <a:pt x="119362" y="1113182"/>
                  <a:pt x="119362" y="1113182"/>
                </a:cubicBezTo>
                <a:cubicBezTo>
                  <a:pt x="138721" y="1171257"/>
                  <a:pt x="139330" y="1144628"/>
                  <a:pt x="127314" y="1192695"/>
                </a:cubicBezTo>
                <a:cubicBezTo>
                  <a:pt x="75271" y="1175348"/>
                  <a:pt x="126348" y="1199441"/>
                  <a:pt x="95508" y="1160890"/>
                </a:cubicBezTo>
                <a:cubicBezTo>
                  <a:pt x="89538" y="1153428"/>
                  <a:pt x="79606" y="1150288"/>
                  <a:pt x="71655" y="1144987"/>
                </a:cubicBezTo>
                <a:cubicBezTo>
                  <a:pt x="66354" y="1137036"/>
                  <a:pt x="65308" y="1121133"/>
                  <a:pt x="55752" y="1121133"/>
                </a:cubicBezTo>
                <a:cubicBezTo>
                  <a:pt x="47371" y="1121133"/>
                  <a:pt x="58467" y="1138442"/>
                  <a:pt x="63703" y="1144987"/>
                </a:cubicBezTo>
                <a:cubicBezTo>
                  <a:pt x="69673" y="1152449"/>
                  <a:pt x="79606" y="1155589"/>
                  <a:pt x="87557" y="1160890"/>
                </a:cubicBezTo>
                <a:cubicBezTo>
                  <a:pt x="92546" y="1168373"/>
                  <a:pt x="111724" y="1203765"/>
                  <a:pt x="127314" y="1200647"/>
                </a:cubicBezTo>
                <a:cubicBezTo>
                  <a:pt x="136685" y="1198773"/>
                  <a:pt x="137915" y="1184744"/>
                  <a:pt x="143216" y="1176793"/>
                </a:cubicBezTo>
                <a:cubicBezTo>
                  <a:pt x="140566" y="1142337"/>
                  <a:pt x="139551" y="1107717"/>
                  <a:pt x="135265" y="1073426"/>
                </a:cubicBezTo>
                <a:cubicBezTo>
                  <a:pt x="134225" y="1065109"/>
                  <a:pt x="135611" y="1050757"/>
                  <a:pt x="127314" y="1049572"/>
                </a:cubicBezTo>
                <a:cubicBezTo>
                  <a:pt x="110720" y="1047201"/>
                  <a:pt x="79606" y="1065474"/>
                  <a:pt x="79606" y="1065474"/>
                </a:cubicBezTo>
                <a:cubicBezTo>
                  <a:pt x="61036" y="1009761"/>
                  <a:pt x="82542" y="1062845"/>
                  <a:pt x="63703" y="1105231"/>
                </a:cubicBezTo>
                <a:cubicBezTo>
                  <a:pt x="60299" y="1112890"/>
                  <a:pt x="47800" y="1110532"/>
                  <a:pt x="39849" y="1113182"/>
                </a:cubicBezTo>
                <a:cubicBezTo>
                  <a:pt x="37888" y="1119065"/>
                  <a:pt x="26272" y="1160890"/>
                  <a:pt x="15995" y="1160890"/>
                </a:cubicBezTo>
                <a:cubicBezTo>
                  <a:pt x="7614" y="1160890"/>
                  <a:pt x="10694" y="1144987"/>
                  <a:pt x="8044" y="1137036"/>
                </a:cubicBezTo>
                <a:cubicBezTo>
                  <a:pt x="10694" y="1036320"/>
                  <a:pt x="-1804" y="934054"/>
                  <a:pt x="15995" y="834887"/>
                </a:cubicBezTo>
                <a:cubicBezTo>
                  <a:pt x="18843" y="819019"/>
                  <a:pt x="48201" y="822506"/>
                  <a:pt x="63703" y="826935"/>
                </a:cubicBezTo>
                <a:cubicBezTo>
                  <a:pt x="71762" y="829237"/>
                  <a:pt x="69004" y="842838"/>
                  <a:pt x="71655" y="850789"/>
                </a:cubicBezTo>
                <a:cubicBezTo>
                  <a:pt x="75629" y="874634"/>
                  <a:pt x="81508" y="925206"/>
                  <a:pt x="95508" y="946205"/>
                </a:cubicBezTo>
                <a:lnTo>
                  <a:pt x="111411" y="970059"/>
                </a:lnTo>
                <a:cubicBezTo>
                  <a:pt x="114061" y="978010"/>
                  <a:pt x="119362" y="1002294"/>
                  <a:pt x="119362" y="993913"/>
                </a:cubicBezTo>
                <a:cubicBezTo>
                  <a:pt x="119362" y="951423"/>
                  <a:pt x="115258" y="909007"/>
                  <a:pt x="111411" y="866692"/>
                </a:cubicBezTo>
                <a:cubicBezTo>
                  <a:pt x="109951" y="850636"/>
                  <a:pt x="105912" y="834919"/>
                  <a:pt x="103460" y="818984"/>
                </a:cubicBezTo>
                <a:cubicBezTo>
                  <a:pt x="100610" y="800461"/>
                  <a:pt x="97470" y="781963"/>
                  <a:pt x="95508" y="763325"/>
                </a:cubicBezTo>
                <a:cubicBezTo>
                  <a:pt x="92167" y="731585"/>
                  <a:pt x="90207" y="699714"/>
                  <a:pt x="87557" y="667909"/>
                </a:cubicBezTo>
                <a:cubicBezTo>
                  <a:pt x="76955" y="683812"/>
                  <a:pt x="57863" y="696621"/>
                  <a:pt x="55752" y="715617"/>
                </a:cubicBezTo>
                <a:cubicBezTo>
                  <a:pt x="53102" y="739471"/>
                  <a:pt x="51195" y="763419"/>
                  <a:pt x="47801" y="787179"/>
                </a:cubicBezTo>
                <a:cubicBezTo>
                  <a:pt x="45890" y="800558"/>
                  <a:pt x="41904" y="813578"/>
                  <a:pt x="39849" y="826935"/>
                </a:cubicBezTo>
                <a:cubicBezTo>
                  <a:pt x="36600" y="848055"/>
                  <a:pt x="34548" y="869342"/>
                  <a:pt x="31898" y="890546"/>
                </a:cubicBezTo>
                <a:cubicBezTo>
                  <a:pt x="-905" y="841343"/>
                  <a:pt x="23947" y="889701"/>
                  <a:pt x="23947" y="795130"/>
                </a:cubicBezTo>
                <a:cubicBezTo>
                  <a:pt x="23947" y="749995"/>
                  <a:pt x="18646" y="705015"/>
                  <a:pt x="15995" y="659958"/>
                </a:cubicBezTo>
                <a:cubicBezTo>
                  <a:pt x="18646" y="612250"/>
                  <a:pt x="19417" y="564400"/>
                  <a:pt x="23947" y="516834"/>
                </a:cubicBezTo>
                <a:cubicBezTo>
                  <a:pt x="24742" y="508490"/>
                  <a:pt x="29865" y="501111"/>
                  <a:pt x="31898" y="492980"/>
                </a:cubicBezTo>
                <a:cubicBezTo>
                  <a:pt x="35176" y="479869"/>
                  <a:pt x="37199" y="466476"/>
                  <a:pt x="39849" y="453224"/>
                </a:cubicBezTo>
                <a:cubicBezTo>
                  <a:pt x="37199" y="389614"/>
                  <a:pt x="36601" y="325885"/>
                  <a:pt x="31898" y="262393"/>
                </a:cubicBezTo>
                <a:cubicBezTo>
                  <a:pt x="31279" y="254034"/>
                  <a:pt x="27695" y="246036"/>
                  <a:pt x="23947" y="238539"/>
                </a:cubicBezTo>
                <a:cubicBezTo>
                  <a:pt x="19673" y="229992"/>
                  <a:pt x="13345" y="222636"/>
                  <a:pt x="8044" y="214685"/>
                </a:cubicBezTo>
                <a:cubicBezTo>
                  <a:pt x="5394" y="206734"/>
                  <a:pt x="-833" y="199161"/>
                  <a:pt x="93" y="190831"/>
                </a:cubicBezTo>
                <a:cubicBezTo>
                  <a:pt x="1944" y="174171"/>
                  <a:pt x="15995" y="143123"/>
                  <a:pt x="15995" y="143123"/>
                </a:cubicBezTo>
                <a:cubicBezTo>
                  <a:pt x="13345" y="116619"/>
                  <a:pt x="8044" y="90247"/>
                  <a:pt x="8044" y="63610"/>
                </a:cubicBezTo>
                <a:cubicBezTo>
                  <a:pt x="8044" y="55229"/>
                  <a:pt x="14955" y="48073"/>
                  <a:pt x="15995" y="39756"/>
                </a:cubicBezTo>
                <a:cubicBezTo>
                  <a:pt x="17639" y="26606"/>
                  <a:pt x="15995" y="13252"/>
                  <a:pt x="15995" y="0"/>
                </a:cubicBezTo>
              </a:path>
            </a:pathLst>
          </a:custGeom>
          <a:noFill/>
          <a:ln w="12700">
            <a:solidFill>
              <a:srgbClr val="00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5" name="Straight Connector 14"/>
          <p:cNvCxnSpPr>
            <a:stCxn id="8" idx="0"/>
          </p:cNvCxnSpPr>
          <p:nvPr/>
        </p:nvCxnSpPr>
        <p:spPr>
          <a:xfrm flipV="1">
            <a:off x="1737784" y="1047016"/>
            <a:ext cx="0" cy="1214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 flipV="1">
            <a:off x="4258066" y="2267456"/>
            <a:ext cx="543457" cy="445092"/>
            <a:chOff x="3491345" y="2018805"/>
            <a:chExt cx="974312" cy="910687"/>
          </a:xfrm>
        </p:grpSpPr>
        <p:sp>
          <p:nvSpPr>
            <p:cNvPr id="35" name="Freeform 34"/>
            <p:cNvSpPr/>
            <p:nvPr/>
          </p:nvSpPr>
          <p:spPr>
            <a:xfrm>
              <a:off x="3491345" y="2018805"/>
              <a:ext cx="973777" cy="463138"/>
            </a:xfrm>
            <a:custGeom>
              <a:avLst/>
              <a:gdLst>
                <a:gd name="connsiteX0" fmla="*/ 0 w 973777"/>
                <a:gd name="connsiteY0" fmla="*/ 0 h 463138"/>
                <a:gd name="connsiteX1" fmla="*/ 285008 w 973777"/>
                <a:gd name="connsiteY1" fmla="*/ 71252 h 463138"/>
                <a:gd name="connsiteX2" fmla="*/ 558141 w 973777"/>
                <a:gd name="connsiteY2" fmla="*/ 178130 h 463138"/>
                <a:gd name="connsiteX3" fmla="*/ 783772 w 973777"/>
                <a:gd name="connsiteY3" fmla="*/ 308759 h 463138"/>
                <a:gd name="connsiteX4" fmla="*/ 973777 w 973777"/>
                <a:gd name="connsiteY4" fmla="*/ 463138 h 4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777" h="463138">
                  <a:moveTo>
                    <a:pt x="0" y="0"/>
                  </a:moveTo>
                  <a:cubicBezTo>
                    <a:pt x="95992" y="20782"/>
                    <a:pt x="191985" y="41564"/>
                    <a:pt x="285008" y="71252"/>
                  </a:cubicBezTo>
                  <a:cubicBezTo>
                    <a:pt x="378031" y="100940"/>
                    <a:pt x="475014" y="138545"/>
                    <a:pt x="558141" y="178130"/>
                  </a:cubicBezTo>
                  <a:cubicBezTo>
                    <a:pt x="641268" y="217715"/>
                    <a:pt x="714500" y="261258"/>
                    <a:pt x="783772" y="308759"/>
                  </a:cubicBezTo>
                  <a:cubicBezTo>
                    <a:pt x="853044" y="356260"/>
                    <a:pt x="913410" y="409699"/>
                    <a:pt x="973777" y="46313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flipV="1">
              <a:off x="3491880" y="2492896"/>
              <a:ext cx="973777" cy="436596"/>
            </a:xfrm>
            <a:custGeom>
              <a:avLst/>
              <a:gdLst>
                <a:gd name="connsiteX0" fmla="*/ 0 w 973777"/>
                <a:gd name="connsiteY0" fmla="*/ 0 h 463138"/>
                <a:gd name="connsiteX1" fmla="*/ 285008 w 973777"/>
                <a:gd name="connsiteY1" fmla="*/ 71252 h 463138"/>
                <a:gd name="connsiteX2" fmla="*/ 558141 w 973777"/>
                <a:gd name="connsiteY2" fmla="*/ 178130 h 463138"/>
                <a:gd name="connsiteX3" fmla="*/ 783772 w 973777"/>
                <a:gd name="connsiteY3" fmla="*/ 308759 h 463138"/>
                <a:gd name="connsiteX4" fmla="*/ 973777 w 973777"/>
                <a:gd name="connsiteY4" fmla="*/ 463138 h 4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777" h="463138">
                  <a:moveTo>
                    <a:pt x="0" y="0"/>
                  </a:moveTo>
                  <a:cubicBezTo>
                    <a:pt x="95992" y="20782"/>
                    <a:pt x="191985" y="41564"/>
                    <a:pt x="285008" y="71252"/>
                  </a:cubicBezTo>
                  <a:cubicBezTo>
                    <a:pt x="378031" y="100940"/>
                    <a:pt x="475014" y="138545"/>
                    <a:pt x="558141" y="178130"/>
                  </a:cubicBezTo>
                  <a:cubicBezTo>
                    <a:pt x="641268" y="217715"/>
                    <a:pt x="714500" y="261258"/>
                    <a:pt x="783772" y="308759"/>
                  </a:cubicBezTo>
                  <a:cubicBezTo>
                    <a:pt x="853044" y="356260"/>
                    <a:pt x="913410" y="409699"/>
                    <a:pt x="973777" y="46313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cxnSp>
          <p:nvCxnSpPr>
            <p:cNvPr id="37" name="Straight Connector 36"/>
            <p:cNvCxnSpPr>
              <a:stCxn id="35" idx="0"/>
              <a:endCxn id="36" idx="0"/>
            </p:cNvCxnSpPr>
            <p:nvPr/>
          </p:nvCxnSpPr>
          <p:spPr>
            <a:xfrm>
              <a:off x="3491345" y="2018805"/>
              <a:ext cx="535" cy="910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>
            <a:stCxn id="35" idx="1"/>
          </p:cNvCxnSpPr>
          <p:nvPr/>
        </p:nvCxnSpPr>
        <p:spPr>
          <a:xfrm flipH="1">
            <a:off x="4258365" y="2677724"/>
            <a:ext cx="158675" cy="12496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58064" y="1047016"/>
            <a:ext cx="0" cy="1214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36" idx="1"/>
          </p:cNvCxnSpPr>
          <p:nvPr/>
        </p:nvCxnSpPr>
        <p:spPr>
          <a:xfrm>
            <a:off x="4258365" y="1047016"/>
            <a:ext cx="158973" cy="12532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flipV="1">
            <a:off x="4273859" y="2699861"/>
            <a:ext cx="128223" cy="960157"/>
          </a:xfrm>
          <a:custGeom>
            <a:avLst/>
            <a:gdLst>
              <a:gd name="connsiteX0" fmla="*/ 2544 w 169896"/>
              <a:gd name="connsiteY0" fmla="*/ 1232452 h 1272208"/>
              <a:gd name="connsiteX1" fmla="*/ 153619 w 169896"/>
              <a:gd name="connsiteY1" fmla="*/ 1240403 h 1272208"/>
              <a:gd name="connsiteX2" fmla="*/ 169522 w 169896"/>
              <a:gd name="connsiteY2" fmla="*/ 1264257 h 1272208"/>
              <a:gd name="connsiteX3" fmla="*/ 145668 w 169896"/>
              <a:gd name="connsiteY3" fmla="*/ 1272208 h 1272208"/>
              <a:gd name="connsiteX4" fmla="*/ 74106 w 169896"/>
              <a:gd name="connsiteY4" fmla="*/ 1240403 h 1272208"/>
              <a:gd name="connsiteX5" fmla="*/ 50252 w 169896"/>
              <a:gd name="connsiteY5" fmla="*/ 1232452 h 1272208"/>
              <a:gd name="connsiteX6" fmla="*/ 34350 w 169896"/>
              <a:gd name="connsiteY6" fmla="*/ 1208598 h 1272208"/>
              <a:gd name="connsiteX7" fmla="*/ 10496 w 169896"/>
              <a:gd name="connsiteY7" fmla="*/ 1200647 h 1272208"/>
              <a:gd name="connsiteX8" fmla="*/ 129765 w 169896"/>
              <a:gd name="connsiteY8" fmla="*/ 1192695 h 1272208"/>
              <a:gd name="connsiteX9" fmla="*/ 97960 w 169896"/>
              <a:gd name="connsiteY9" fmla="*/ 1184744 h 1272208"/>
              <a:gd name="connsiteX10" fmla="*/ 10496 w 169896"/>
              <a:gd name="connsiteY10" fmla="*/ 1168841 h 1272208"/>
              <a:gd name="connsiteX11" fmla="*/ 145668 w 169896"/>
              <a:gd name="connsiteY11" fmla="*/ 1152939 h 1272208"/>
              <a:gd name="connsiteX12" fmla="*/ 121814 w 169896"/>
              <a:gd name="connsiteY12" fmla="*/ 1144987 h 1272208"/>
              <a:gd name="connsiteX13" fmla="*/ 42301 w 169896"/>
              <a:gd name="connsiteY13" fmla="*/ 1137036 h 1272208"/>
              <a:gd name="connsiteX14" fmla="*/ 18447 w 169896"/>
              <a:gd name="connsiteY14" fmla="*/ 1129085 h 1272208"/>
              <a:gd name="connsiteX15" fmla="*/ 42301 w 169896"/>
              <a:gd name="connsiteY15" fmla="*/ 1113182 h 1272208"/>
              <a:gd name="connsiteX16" fmla="*/ 137717 w 169896"/>
              <a:gd name="connsiteY16" fmla="*/ 1105231 h 1272208"/>
              <a:gd name="connsiteX17" fmla="*/ 18447 w 169896"/>
              <a:gd name="connsiteY17" fmla="*/ 1097280 h 1272208"/>
              <a:gd name="connsiteX18" fmla="*/ 34350 w 169896"/>
              <a:gd name="connsiteY18" fmla="*/ 1073426 h 1272208"/>
              <a:gd name="connsiteX19" fmla="*/ 105911 w 169896"/>
              <a:gd name="connsiteY19" fmla="*/ 1065474 h 1272208"/>
              <a:gd name="connsiteX20" fmla="*/ 82057 w 169896"/>
              <a:gd name="connsiteY20" fmla="*/ 1057523 h 1272208"/>
              <a:gd name="connsiteX21" fmla="*/ 18447 w 169896"/>
              <a:gd name="connsiteY21" fmla="*/ 1049572 h 1272208"/>
              <a:gd name="connsiteX22" fmla="*/ 42301 w 169896"/>
              <a:gd name="connsiteY22" fmla="*/ 1033669 h 1272208"/>
              <a:gd name="connsiteX23" fmla="*/ 121814 w 169896"/>
              <a:gd name="connsiteY23" fmla="*/ 1025718 h 1272208"/>
              <a:gd name="connsiteX24" fmla="*/ 2544 w 169896"/>
              <a:gd name="connsiteY24" fmla="*/ 993913 h 1272208"/>
              <a:gd name="connsiteX25" fmla="*/ 18447 w 169896"/>
              <a:gd name="connsiteY25" fmla="*/ 970059 h 1272208"/>
              <a:gd name="connsiteX26" fmla="*/ 42301 w 169896"/>
              <a:gd name="connsiteY26" fmla="*/ 962107 h 1272208"/>
              <a:gd name="connsiteX27" fmla="*/ 105911 w 169896"/>
              <a:gd name="connsiteY27" fmla="*/ 954156 h 1272208"/>
              <a:gd name="connsiteX28" fmla="*/ 82057 w 169896"/>
              <a:gd name="connsiteY28" fmla="*/ 946205 h 1272208"/>
              <a:gd name="connsiteX29" fmla="*/ 50252 w 169896"/>
              <a:gd name="connsiteY29" fmla="*/ 922351 h 1272208"/>
              <a:gd name="connsiteX30" fmla="*/ 74106 w 169896"/>
              <a:gd name="connsiteY30" fmla="*/ 914400 h 1272208"/>
              <a:gd name="connsiteX31" fmla="*/ 18447 w 169896"/>
              <a:gd name="connsiteY31" fmla="*/ 922351 h 1272208"/>
              <a:gd name="connsiteX32" fmla="*/ 34350 w 169896"/>
              <a:gd name="connsiteY32" fmla="*/ 882594 h 1272208"/>
              <a:gd name="connsiteX33" fmla="*/ 82057 w 169896"/>
              <a:gd name="connsiteY33" fmla="*/ 866692 h 1272208"/>
              <a:gd name="connsiteX34" fmla="*/ 82057 w 169896"/>
              <a:gd name="connsiteY34" fmla="*/ 890546 h 1272208"/>
              <a:gd name="connsiteX35" fmla="*/ 26398 w 169896"/>
              <a:gd name="connsiteY35" fmla="*/ 874643 h 1272208"/>
              <a:gd name="connsiteX36" fmla="*/ 18447 w 169896"/>
              <a:gd name="connsiteY36" fmla="*/ 850789 h 1272208"/>
              <a:gd name="connsiteX37" fmla="*/ 97960 w 169896"/>
              <a:gd name="connsiteY37" fmla="*/ 842838 h 1272208"/>
              <a:gd name="connsiteX38" fmla="*/ 42301 w 169896"/>
              <a:gd name="connsiteY38" fmla="*/ 834887 h 1272208"/>
              <a:gd name="connsiteX39" fmla="*/ 42301 w 169896"/>
              <a:gd name="connsiteY39" fmla="*/ 818984 h 1272208"/>
              <a:gd name="connsiteX40" fmla="*/ 26398 w 169896"/>
              <a:gd name="connsiteY40" fmla="*/ 779227 h 1272208"/>
              <a:gd name="connsiteX41" fmla="*/ 34350 w 169896"/>
              <a:gd name="connsiteY41" fmla="*/ 707666 h 1272208"/>
              <a:gd name="connsiteX42" fmla="*/ 26398 w 169896"/>
              <a:gd name="connsiteY42" fmla="*/ 659958 h 1272208"/>
              <a:gd name="connsiteX43" fmla="*/ 58204 w 169896"/>
              <a:gd name="connsiteY43" fmla="*/ 771276 h 1272208"/>
              <a:gd name="connsiteX44" fmla="*/ 58204 w 169896"/>
              <a:gd name="connsiteY44" fmla="*/ 763325 h 1272208"/>
              <a:gd name="connsiteX45" fmla="*/ 50252 w 169896"/>
              <a:gd name="connsiteY45" fmla="*/ 739471 h 1272208"/>
              <a:gd name="connsiteX46" fmla="*/ 58204 w 169896"/>
              <a:gd name="connsiteY46" fmla="*/ 659958 h 1272208"/>
              <a:gd name="connsiteX47" fmla="*/ 66155 w 169896"/>
              <a:gd name="connsiteY47" fmla="*/ 691763 h 1272208"/>
              <a:gd name="connsiteX48" fmla="*/ 74106 w 169896"/>
              <a:gd name="connsiteY48" fmla="*/ 771276 h 1272208"/>
              <a:gd name="connsiteX49" fmla="*/ 90009 w 169896"/>
              <a:gd name="connsiteY49" fmla="*/ 818984 h 1272208"/>
              <a:gd name="connsiteX50" fmla="*/ 66155 w 169896"/>
              <a:gd name="connsiteY50" fmla="*/ 811033 h 1272208"/>
              <a:gd name="connsiteX51" fmla="*/ 58204 w 169896"/>
              <a:gd name="connsiteY51" fmla="*/ 787179 h 1272208"/>
              <a:gd name="connsiteX52" fmla="*/ 82057 w 169896"/>
              <a:gd name="connsiteY52" fmla="*/ 763325 h 1272208"/>
              <a:gd name="connsiteX53" fmla="*/ 90009 w 169896"/>
              <a:gd name="connsiteY53" fmla="*/ 739471 h 1272208"/>
              <a:gd name="connsiteX54" fmla="*/ 74106 w 169896"/>
              <a:gd name="connsiteY54" fmla="*/ 715617 h 1272208"/>
              <a:gd name="connsiteX55" fmla="*/ 50252 w 169896"/>
              <a:gd name="connsiteY55" fmla="*/ 723568 h 1272208"/>
              <a:gd name="connsiteX56" fmla="*/ 42301 w 169896"/>
              <a:gd name="connsiteY56" fmla="*/ 747422 h 1272208"/>
              <a:gd name="connsiteX57" fmla="*/ 34350 w 169896"/>
              <a:gd name="connsiteY57" fmla="*/ 787179 h 1272208"/>
              <a:gd name="connsiteX58" fmla="*/ 42301 w 169896"/>
              <a:gd name="connsiteY58" fmla="*/ 691763 h 1272208"/>
              <a:gd name="connsiteX59" fmla="*/ 50252 w 169896"/>
              <a:gd name="connsiteY59" fmla="*/ 667909 h 1272208"/>
              <a:gd name="connsiteX60" fmla="*/ 34350 w 169896"/>
              <a:gd name="connsiteY60" fmla="*/ 620201 h 1272208"/>
              <a:gd name="connsiteX61" fmla="*/ 26398 w 169896"/>
              <a:gd name="connsiteY61" fmla="*/ 596347 h 1272208"/>
              <a:gd name="connsiteX62" fmla="*/ 10496 w 169896"/>
              <a:gd name="connsiteY62" fmla="*/ 620201 h 1272208"/>
              <a:gd name="connsiteX63" fmla="*/ 10496 w 169896"/>
              <a:gd name="connsiteY63" fmla="*/ 699714 h 1272208"/>
              <a:gd name="connsiteX64" fmla="*/ 50252 w 169896"/>
              <a:gd name="connsiteY64" fmla="*/ 659958 h 1272208"/>
              <a:gd name="connsiteX65" fmla="*/ 66155 w 169896"/>
              <a:gd name="connsiteY65" fmla="*/ 683812 h 1272208"/>
              <a:gd name="connsiteX66" fmla="*/ 74106 w 169896"/>
              <a:gd name="connsiteY66" fmla="*/ 707666 h 1272208"/>
              <a:gd name="connsiteX67" fmla="*/ 90009 w 169896"/>
              <a:gd name="connsiteY67" fmla="*/ 659958 h 1272208"/>
              <a:gd name="connsiteX68" fmla="*/ 82057 w 169896"/>
              <a:gd name="connsiteY68" fmla="*/ 636104 h 1272208"/>
              <a:gd name="connsiteX69" fmla="*/ 34350 w 169896"/>
              <a:gd name="connsiteY69" fmla="*/ 620201 h 1272208"/>
              <a:gd name="connsiteX70" fmla="*/ 18447 w 169896"/>
              <a:gd name="connsiteY70" fmla="*/ 492980 h 1272208"/>
              <a:gd name="connsiteX71" fmla="*/ 10496 w 169896"/>
              <a:gd name="connsiteY71" fmla="*/ 469127 h 1272208"/>
              <a:gd name="connsiteX72" fmla="*/ 18447 w 169896"/>
              <a:gd name="connsiteY72" fmla="*/ 270344 h 1272208"/>
              <a:gd name="connsiteX73" fmla="*/ 10496 w 169896"/>
              <a:gd name="connsiteY73" fmla="*/ 302149 h 1272208"/>
              <a:gd name="connsiteX74" fmla="*/ 26398 w 169896"/>
              <a:gd name="connsiteY74" fmla="*/ 357808 h 1272208"/>
              <a:gd name="connsiteX75" fmla="*/ 42301 w 169896"/>
              <a:gd name="connsiteY75" fmla="*/ 429370 h 1272208"/>
              <a:gd name="connsiteX76" fmla="*/ 50252 w 169896"/>
              <a:gd name="connsiteY76" fmla="*/ 524786 h 1272208"/>
              <a:gd name="connsiteX77" fmla="*/ 58204 w 169896"/>
              <a:gd name="connsiteY77" fmla="*/ 564542 h 1272208"/>
              <a:gd name="connsiteX78" fmla="*/ 66155 w 169896"/>
              <a:gd name="connsiteY78" fmla="*/ 516834 h 1272208"/>
              <a:gd name="connsiteX79" fmla="*/ 58204 w 169896"/>
              <a:gd name="connsiteY79" fmla="*/ 580445 h 1272208"/>
              <a:gd name="connsiteX80" fmla="*/ 26398 w 169896"/>
              <a:gd name="connsiteY80" fmla="*/ 572494 h 1272208"/>
              <a:gd name="connsiteX81" fmla="*/ 2544 w 169896"/>
              <a:gd name="connsiteY81" fmla="*/ 564542 h 1272208"/>
              <a:gd name="connsiteX82" fmla="*/ 26398 w 169896"/>
              <a:gd name="connsiteY82" fmla="*/ 556591 h 1272208"/>
              <a:gd name="connsiteX83" fmla="*/ 50252 w 169896"/>
              <a:gd name="connsiteY83" fmla="*/ 461175 h 1272208"/>
              <a:gd name="connsiteX84" fmla="*/ 50252 w 169896"/>
              <a:gd name="connsiteY84" fmla="*/ 397565 h 1272208"/>
              <a:gd name="connsiteX85" fmla="*/ 42301 w 169896"/>
              <a:gd name="connsiteY85" fmla="*/ 373711 h 1272208"/>
              <a:gd name="connsiteX86" fmla="*/ 34350 w 169896"/>
              <a:gd name="connsiteY86" fmla="*/ 326003 h 1272208"/>
              <a:gd name="connsiteX87" fmla="*/ 26398 w 169896"/>
              <a:gd name="connsiteY87" fmla="*/ 238539 h 1272208"/>
              <a:gd name="connsiteX88" fmla="*/ 10496 w 169896"/>
              <a:gd name="connsiteY88" fmla="*/ 190831 h 1272208"/>
              <a:gd name="connsiteX89" fmla="*/ 2544 w 169896"/>
              <a:gd name="connsiteY89" fmla="*/ 166977 h 1272208"/>
              <a:gd name="connsiteX90" fmla="*/ 18447 w 169896"/>
              <a:gd name="connsiteY90" fmla="*/ 230587 h 1272208"/>
              <a:gd name="connsiteX91" fmla="*/ 34350 w 169896"/>
              <a:gd name="connsiteY91" fmla="*/ 206734 h 1272208"/>
              <a:gd name="connsiteX92" fmla="*/ 10496 w 169896"/>
              <a:gd name="connsiteY92" fmla="*/ 135172 h 1272208"/>
              <a:gd name="connsiteX93" fmla="*/ 2544 w 169896"/>
              <a:gd name="connsiteY93" fmla="*/ 111318 h 1272208"/>
              <a:gd name="connsiteX94" fmla="*/ 10496 w 169896"/>
              <a:gd name="connsiteY94" fmla="*/ 71561 h 1272208"/>
              <a:gd name="connsiteX95" fmla="*/ 2544 w 169896"/>
              <a:gd name="connsiteY95" fmla="*/ 119269 h 1272208"/>
              <a:gd name="connsiteX96" fmla="*/ 26398 w 169896"/>
              <a:gd name="connsiteY96" fmla="*/ 111318 h 1272208"/>
              <a:gd name="connsiteX97" fmla="*/ 10496 w 169896"/>
              <a:gd name="connsiteY97" fmla="*/ 135172 h 1272208"/>
              <a:gd name="connsiteX98" fmla="*/ 2544 w 169896"/>
              <a:gd name="connsiteY98" fmla="*/ 87464 h 1272208"/>
              <a:gd name="connsiteX99" fmla="*/ 2544 w 169896"/>
              <a:gd name="connsiteY99" fmla="*/ 0 h 12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9896" h="1272208">
                <a:moveTo>
                  <a:pt x="2544" y="1232452"/>
                </a:moveTo>
                <a:cubicBezTo>
                  <a:pt x="52902" y="1235102"/>
                  <a:pt x="104082" y="1230967"/>
                  <a:pt x="153619" y="1240403"/>
                </a:cubicBezTo>
                <a:cubicBezTo>
                  <a:pt x="163007" y="1242191"/>
                  <a:pt x="171840" y="1254986"/>
                  <a:pt x="169522" y="1264257"/>
                </a:cubicBezTo>
                <a:cubicBezTo>
                  <a:pt x="167489" y="1272388"/>
                  <a:pt x="153619" y="1269558"/>
                  <a:pt x="145668" y="1272208"/>
                </a:cubicBezTo>
                <a:cubicBezTo>
                  <a:pt x="107867" y="1247008"/>
                  <a:pt x="130879" y="1259327"/>
                  <a:pt x="74106" y="1240403"/>
                </a:cubicBezTo>
                <a:lnTo>
                  <a:pt x="50252" y="1232452"/>
                </a:lnTo>
                <a:cubicBezTo>
                  <a:pt x="44951" y="1224501"/>
                  <a:pt x="41812" y="1214568"/>
                  <a:pt x="34350" y="1208598"/>
                </a:cubicBezTo>
                <a:cubicBezTo>
                  <a:pt x="27805" y="1203362"/>
                  <a:pt x="2229" y="1202025"/>
                  <a:pt x="10496" y="1200647"/>
                </a:cubicBezTo>
                <a:cubicBezTo>
                  <a:pt x="49798" y="1194096"/>
                  <a:pt x="90009" y="1195346"/>
                  <a:pt x="129765" y="1192695"/>
                </a:cubicBezTo>
                <a:cubicBezTo>
                  <a:pt x="119163" y="1190045"/>
                  <a:pt x="108739" y="1186540"/>
                  <a:pt x="97960" y="1184744"/>
                </a:cubicBezTo>
                <a:cubicBezTo>
                  <a:pt x="8056" y="1169760"/>
                  <a:pt x="61673" y="1185901"/>
                  <a:pt x="10496" y="1168841"/>
                </a:cubicBezTo>
                <a:cubicBezTo>
                  <a:pt x="89291" y="1142577"/>
                  <a:pt x="-61221" y="1190556"/>
                  <a:pt x="145668" y="1152939"/>
                </a:cubicBezTo>
                <a:cubicBezTo>
                  <a:pt x="153914" y="1151440"/>
                  <a:pt x="130098" y="1146261"/>
                  <a:pt x="121814" y="1144987"/>
                </a:cubicBezTo>
                <a:cubicBezTo>
                  <a:pt x="95487" y="1140937"/>
                  <a:pt x="68805" y="1139686"/>
                  <a:pt x="42301" y="1137036"/>
                </a:cubicBezTo>
                <a:cubicBezTo>
                  <a:pt x="34350" y="1134386"/>
                  <a:pt x="18447" y="1137466"/>
                  <a:pt x="18447" y="1129085"/>
                </a:cubicBezTo>
                <a:cubicBezTo>
                  <a:pt x="18447" y="1119529"/>
                  <a:pt x="32930" y="1115056"/>
                  <a:pt x="42301" y="1113182"/>
                </a:cubicBezTo>
                <a:cubicBezTo>
                  <a:pt x="73597" y="1106923"/>
                  <a:pt x="105912" y="1107881"/>
                  <a:pt x="137717" y="1105231"/>
                </a:cubicBezTo>
                <a:cubicBezTo>
                  <a:pt x="97960" y="1102581"/>
                  <a:pt x="56530" y="1108998"/>
                  <a:pt x="18447" y="1097280"/>
                </a:cubicBezTo>
                <a:cubicBezTo>
                  <a:pt x="9313" y="1094470"/>
                  <a:pt x="25369" y="1076692"/>
                  <a:pt x="34350" y="1073426"/>
                </a:cubicBezTo>
                <a:cubicBezTo>
                  <a:pt x="56905" y="1065224"/>
                  <a:pt x="82057" y="1068125"/>
                  <a:pt x="105911" y="1065474"/>
                </a:cubicBezTo>
                <a:cubicBezTo>
                  <a:pt x="97960" y="1062824"/>
                  <a:pt x="90303" y="1059022"/>
                  <a:pt x="82057" y="1057523"/>
                </a:cubicBezTo>
                <a:cubicBezTo>
                  <a:pt x="61033" y="1053701"/>
                  <a:pt x="36770" y="1060566"/>
                  <a:pt x="18447" y="1049572"/>
                </a:cubicBezTo>
                <a:cubicBezTo>
                  <a:pt x="10253" y="1044655"/>
                  <a:pt x="32989" y="1035818"/>
                  <a:pt x="42301" y="1033669"/>
                </a:cubicBezTo>
                <a:cubicBezTo>
                  <a:pt x="68255" y="1027680"/>
                  <a:pt x="95310" y="1028368"/>
                  <a:pt x="121814" y="1025718"/>
                </a:cubicBezTo>
                <a:cubicBezTo>
                  <a:pt x="99451" y="958627"/>
                  <a:pt x="133977" y="1037723"/>
                  <a:pt x="2544" y="993913"/>
                </a:cubicBezTo>
                <a:cubicBezTo>
                  <a:pt x="-6522" y="990891"/>
                  <a:pt x="10985" y="976029"/>
                  <a:pt x="18447" y="970059"/>
                </a:cubicBezTo>
                <a:cubicBezTo>
                  <a:pt x="24992" y="964823"/>
                  <a:pt x="34055" y="963606"/>
                  <a:pt x="42301" y="962107"/>
                </a:cubicBezTo>
                <a:cubicBezTo>
                  <a:pt x="63325" y="958284"/>
                  <a:pt x="84708" y="956806"/>
                  <a:pt x="105911" y="954156"/>
                </a:cubicBezTo>
                <a:cubicBezTo>
                  <a:pt x="97960" y="951506"/>
                  <a:pt x="90276" y="947849"/>
                  <a:pt x="82057" y="946205"/>
                </a:cubicBezTo>
                <a:cubicBezTo>
                  <a:pt x="40675" y="937929"/>
                  <a:pt x="-1299" y="948127"/>
                  <a:pt x="50252" y="922351"/>
                </a:cubicBezTo>
                <a:cubicBezTo>
                  <a:pt x="57749" y="918603"/>
                  <a:pt x="66155" y="917050"/>
                  <a:pt x="74106" y="914400"/>
                </a:cubicBezTo>
                <a:cubicBezTo>
                  <a:pt x="18447" y="895847"/>
                  <a:pt x="31699" y="882594"/>
                  <a:pt x="18447" y="922351"/>
                </a:cubicBezTo>
                <a:cubicBezTo>
                  <a:pt x="9219" y="894664"/>
                  <a:pt x="1533" y="897179"/>
                  <a:pt x="34350" y="882594"/>
                </a:cubicBezTo>
                <a:cubicBezTo>
                  <a:pt x="49668" y="875786"/>
                  <a:pt x="82057" y="866692"/>
                  <a:pt x="82057" y="866692"/>
                </a:cubicBezTo>
                <a:cubicBezTo>
                  <a:pt x="85234" y="867751"/>
                  <a:pt x="146798" y="881298"/>
                  <a:pt x="82057" y="890546"/>
                </a:cubicBezTo>
                <a:cubicBezTo>
                  <a:pt x="75071" y="891544"/>
                  <a:pt x="35348" y="877626"/>
                  <a:pt x="26398" y="874643"/>
                </a:cubicBezTo>
                <a:cubicBezTo>
                  <a:pt x="23748" y="866692"/>
                  <a:pt x="15334" y="858571"/>
                  <a:pt x="18447" y="850789"/>
                </a:cubicBezTo>
                <a:cubicBezTo>
                  <a:pt x="30530" y="820582"/>
                  <a:pt x="86508" y="841202"/>
                  <a:pt x="97960" y="842838"/>
                </a:cubicBezTo>
                <a:cubicBezTo>
                  <a:pt x="42301" y="861390"/>
                  <a:pt x="55553" y="874643"/>
                  <a:pt x="42301" y="834887"/>
                </a:cubicBezTo>
                <a:cubicBezTo>
                  <a:pt x="92083" y="818292"/>
                  <a:pt x="56130" y="835578"/>
                  <a:pt x="42301" y="818984"/>
                </a:cubicBezTo>
                <a:cubicBezTo>
                  <a:pt x="33163" y="808019"/>
                  <a:pt x="31699" y="792479"/>
                  <a:pt x="26398" y="779227"/>
                </a:cubicBezTo>
                <a:cubicBezTo>
                  <a:pt x="29049" y="755373"/>
                  <a:pt x="34350" y="731666"/>
                  <a:pt x="34350" y="707666"/>
                </a:cubicBezTo>
                <a:cubicBezTo>
                  <a:pt x="34350" y="691544"/>
                  <a:pt x="26398" y="643836"/>
                  <a:pt x="26398" y="659958"/>
                </a:cubicBezTo>
                <a:cubicBezTo>
                  <a:pt x="26398" y="759067"/>
                  <a:pt x="10413" y="739417"/>
                  <a:pt x="58204" y="771276"/>
                </a:cubicBezTo>
                <a:cubicBezTo>
                  <a:pt x="61947" y="782504"/>
                  <a:pt x="78180" y="833240"/>
                  <a:pt x="58204" y="763325"/>
                </a:cubicBezTo>
                <a:cubicBezTo>
                  <a:pt x="55901" y="755266"/>
                  <a:pt x="52903" y="747422"/>
                  <a:pt x="50252" y="739471"/>
                </a:cubicBezTo>
                <a:cubicBezTo>
                  <a:pt x="52903" y="712967"/>
                  <a:pt x="49781" y="685228"/>
                  <a:pt x="58204" y="659958"/>
                </a:cubicBezTo>
                <a:cubicBezTo>
                  <a:pt x="61660" y="649591"/>
                  <a:pt x="64610" y="680945"/>
                  <a:pt x="66155" y="691763"/>
                </a:cubicBezTo>
                <a:cubicBezTo>
                  <a:pt x="69922" y="718132"/>
                  <a:pt x="69197" y="745096"/>
                  <a:pt x="74106" y="771276"/>
                </a:cubicBezTo>
                <a:cubicBezTo>
                  <a:pt x="77195" y="787752"/>
                  <a:pt x="105912" y="824285"/>
                  <a:pt x="90009" y="818984"/>
                </a:cubicBezTo>
                <a:lnTo>
                  <a:pt x="66155" y="811033"/>
                </a:lnTo>
                <a:cubicBezTo>
                  <a:pt x="63505" y="803082"/>
                  <a:pt x="55554" y="795130"/>
                  <a:pt x="58204" y="787179"/>
                </a:cubicBezTo>
                <a:cubicBezTo>
                  <a:pt x="61760" y="776511"/>
                  <a:pt x="75820" y="772681"/>
                  <a:pt x="82057" y="763325"/>
                </a:cubicBezTo>
                <a:cubicBezTo>
                  <a:pt x="86706" y="756351"/>
                  <a:pt x="87358" y="747422"/>
                  <a:pt x="90009" y="739471"/>
                </a:cubicBezTo>
                <a:cubicBezTo>
                  <a:pt x="84708" y="731520"/>
                  <a:pt x="82979" y="719166"/>
                  <a:pt x="74106" y="715617"/>
                </a:cubicBezTo>
                <a:cubicBezTo>
                  <a:pt x="66324" y="712504"/>
                  <a:pt x="56179" y="717641"/>
                  <a:pt x="50252" y="723568"/>
                </a:cubicBezTo>
                <a:cubicBezTo>
                  <a:pt x="44325" y="729495"/>
                  <a:pt x="44334" y="739291"/>
                  <a:pt x="42301" y="747422"/>
                </a:cubicBezTo>
                <a:cubicBezTo>
                  <a:pt x="39023" y="760533"/>
                  <a:pt x="37000" y="773927"/>
                  <a:pt x="34350" y="787179"/>
                </a:cubicBezTo>
                <a:cubicBezTo>
                  <a:pt x="37000" y="755374"/>
                  <a:pt x="38083" y="723399"/>
                  <a:pt x="42301" y="691763"/>
                </a:cubicBezTo>
                <a:cubicBezTo>
                  <a:pt x="43409" y="683455"/>
                  <a:pt x="51178" y="676239"/>
                  <a:pt x="50252" y="667909"/>
                </a:cubicBezTo>
                <a:cubicBezTo>
                  <a:pt x="48401" y="651249"/>
                  <a:pt x="39651" y="636104"/>
                  <a:pt x="34350" y="620201"/>
                </a:cubicBezTo>
                <a:lnTo>
                  <a:pt x="26398" y="596347"/>
                </a:lnTo>
                <a:cubicBezTo>
                  <a:pt x="21097" y="604298"/>
                  <a:pt x="14770" y="611654"/>
                  <a:pt x="10496" y="620201"/>
                </a:cubicBezTo>
                <a:cubicBezTo>
                  <a:pt x="-4925" y="651043"/>
                  <a:pt x="4806" y="659889"/>
                  <a:pt x="10496" y="699714"/>
                </a:cubicBezTo>
                <a:cubicBezTo>
                  <a:pt x="15485" y="692230"/>
                  <a:pt x="34660" y="656839"/>
                  <a:pt x="50252" y="659958"/>
                </a:cubicBezTo>
                <a:cubicBezTo>
                  <a:pt x="59623" y="661832"/>
                  <a:pt x="60854" y="675861"/>
                  <a:pt x="66155" y="683812"/>
                </a:cubicBezTo>
                <a:cubicBezTo>
                  <a:pt x="68805" y="691763"/>
                  <a:pt x="68179" y="713593"/>
                  <a:pt x="74106" y="707666"/>
                </a:cubicBezTo>
                <a:cubicBezTo>
                  <a:pt x="85959" y="695813"/>
                  <a:pt x="90009" y="659958"/>
                  <a:pt x="90009" y="659958"/>
                </a:cubicBezTo>
                <a:cubicBezTo>
                  <a:pt x="87358" y="652007"/>
                  <a:pt x="88877" y="640976"/>
                  <a:pt x="82057" y="636104"/>
                </a:cubicBezTo>
                <a:cubicBezTo>
                  <a:pt x="68417" y="626361"/>
                  <a:pt x="34350" y="620201"/>
                  <a:pt x="34350" y="620201"/>
                </a:cubicBezTo>
                <a:cubicBezTo>
                  <a:pt x="29413" y="565894"/>
                  <a:pt x="30182" y="539923"/>
                  <a:pt x="18447" y="492980"/>
                </a:cubicBezTo>
                <a:cubicBezTo>
                  <a:pt x="16414" y="484849"/>
                  <a:pt x="13146" y="477078"/>
                  <a:pt x="10496" y="469127"/>
                </a:cubicBezTo>
                <a:cubicBezTo>
                  <a:pt x="13146" y="402866"/>
                  <a:pt x="18447" y="336658"/>
                  <a:pt x="18447" y="270344"/>
                </a:cubicBezTo>
                <a:cubicBezTo>
                  <a:pt x="18447" y="259416"/>
                  <a:pt x="10496" y="291221"/>
                  <a:pt x="10496" y="302149"/>
                </a:cubicBezTo>
                <a:cubicBezTo>
                  <a:pt x="10496" y="319464"/>
                  <a:pt x="22649" y="340936"/>
                  <a:pt x="26398" y="357808"/>
                </a:cubicBezTo>
                <a:cubicBezTo>
                  <a:pt x="45057" y="441771"/>
                  <a:pt x="24402" y="375671"/>
                  <a:pt x="42301" y="429370"/>
                </a:cubicBezTo>
                <a:cubicBezTo>
                  <a:pt x="44951" y="461175"/>
                  <a:pt x="46523" y="493089"/>
                  <a:pt x="50252" y="524786"/>
                </a:cubicBezTo>
                <a:cubicBezTo>
                  <a:pt x="51831" y="538208"/>
                  <a:pt x="46116" y="570586"/>
                  <a:pt x="58204" y="564542"/>
                </a:cubicBezTo>
                <a:cubicBezTo>
                  <a:pt x="72624" y="557332"/>
                  <a:pt x="66155" y="500712"/>
                  <a:pt x="66155" y="516834"/>
                </a:cubicBezTo>
                <a:cubicBezTo>
                  <a:pt x="66155" y="538203"/>
                  <a:pt x="60854" y="559241"/>
                  <a:pt x="58204" y="580445"/>
                </a:cubicBezTo>
                <a:cubicBezTo>
                  <a:pt x="47602" y="577795"/>
                  <a:pt x="36906" y="575496"/>
                  <a:pt x="26398" y="572494"/>
                </a:cubicBezTo>
                <a:cubicBezTo>
                  <a:pt x="18339" y="570191"/>
                  <a:pt x="2544" y="572924"/>
                  <a:pt x="2544" y="564542"/>
                </a:cubicBezTo>
                <a:cubicBezTo>
                  <a:pt x="2544" y="556161"/>
                  <a:pt x="18447" y="559241"/>
                  <a:pt x="26398" y="556591"/>
                </a:cubicBezTo>
                <a:cubicBezTo>
                  <a:pt x="47399" y="493588"/>
                  <a:pt x="39545" y="525418"/>
                  <a:pt x="50252" y="461175"/>
                </a:cubicBezTo>
                <a:cubicBezTo>
                  <a:pt x="64969" y="505322"/>
                  <a:pt x="67672" y="519501"/>
                  <a:pt x="50252" y="397565"/>
                </a:cubicBezTo>
                <a:cubicBezTo>
                  <a:pt x="49067" y="389268"/>
                  <a:pt x="44119" y="381893"/>
                  <a:pt x="42301" y="373711"/>
                </a:cubicBezTo>
                <a:cubicBezTo>
                  <a:pt x="38804" y="357973"/>
                  <a:pt x="36234" y="342015"/>
                  <a:pt x="34350" y="326003"/>
                </a:cubicBezTo>
                <a:cubicBezTo>
                  <a:pt x="30929" y="296929"/>
                  <a:pt x="31486" y="267368"/>
                  <a:pt x="26398" y="238539"/>
                </a:cubicBezTo>
                <a:cubicBezTo>
                  <a:pt x="23485" y="222031"/>
                  <a:pt x="15797" y="206734"/>
                  <a:pt x="10496" y="190831"/>
                </a:cubicBezTo>
                <a:lnTo>
                  <a:pt x="2544" y="166977"/>
                </a:lnTo>
                <a:cubicBezTo>
                  <a:pt x="15880" y="313654"/>
                  <a:pt x="-85" y="267651"/>
                  <a:pt x="18447" y="230587"/>
                </a:cubicBezTo>
                <a:cubicBezTo>
                  <a:pt x="22721" y="222040"/>
                  <a:pt x="29049" y="214685"/>
                  <a:pt x="34350" y="206734"/>
                </a:cubicBezTo>
                <a:lnTo>
                  <a:pt x="10496" y="135172"/>
                </a:lnTo>
                <a:lnTo>
                  <a:pt x="2544" y="111318"/>
                </a:lnTo>
                <a:cubicBezTo>
                  <a:pt x="5195" y="98066"/>
                  <a:pt x="10496" y="58046"/>
                  <a:pt x="10496" y="71561"/>
                </a:cubicBezTo>
                <a:cubicBezTo>
                  <a:pt x="10496" y="87683"/>
                  <a:pt x="-3443" y="104300"/>
                  <a:pt x="2544" y="119269"/>
                </a:cubicBezTo>
                <a:cubicBezTo>
                  <a:pt x="5657" y="127051"/>
                  <a:pt x="18447" y="113968"/>
                  <a:pt x="26398" y="111318"/>
                </a:cubicBezTo>
                <a:cubicBezTo>
                  <a:pt x="21097" y="119269"/>
                  <a:pt x="17253" y="141929"/>
                  <a:pt x="10496" y="135172"/>
                </a:cubicBezTo>
                <a:cubicBezTo>
                  <a:pt x="-904" y="123772"/>
                  <a:pt x="3491" y="103558"/>
                  <a:pt x="2544" y="87464"/>
                </a:cubicBezTo>
                <a:cubicBezTo>
                  <a:pt x="832" y="58360"/>
                  <a:pt x="2544" y="29155"/>
                  <a:pt x="2544" y="0"/>
                </a:cubicBezTo>
              </a:path>
            </a:pathLst>
          </a:custGeom>
          <a:noFill/>
          <a:ln w="12700">
            <a:solidFill>
              <a:srgbClr val="00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solidFill>
                <a:srgbClr val="0FD7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 flipV="1">
            <a:off x="4258066" y="2723464"/>
            <a:ext cx="132091" cy="996562"/>
          </a:xfrm>
          <a:custGeom>
            <a:avLst/>
            <a:gdLst>
              <a:gd name="connsiteX0" fmla="*/ 175021 w 175021"/>
              <a:gd name="connsiteY0" fmla="*/ 1304013 h 1320444"/>
              <a:gd name="connsiteX1" fmla="*/ 127314 w 175021"/>
              <a:gd name="connsiteY1" fmla="*/ 1296062 h 1320444"/>
              <a:gd name="connsiteX2" fmla="*/ 135265 w 175021"/>
              <a:gd name="connsiteY2" fmla="*/ 1256306 h 1320444"/>
              <a:gd name="connsiteX3" fmla="*/ 167070 w 175021"/>
              <a:gd name="connsiteY3" fmla="*/ 1264257 h 1320444"/>
              <a:gd name="connsiteX4" fmla="*/ 143216 w 175021"/>
              <a:gd name="connsiteY4" fmla="*/ 1280160 h 1320444"/>
              <a:gd name="connsiteX5" fmla="*/ 95508 w 175021"/>
              <a:gd name="connsiteY5" fmla="*/ 1296062 h 1320444"/>
              <a:gd name="connsiteX6" fmla="*/ 63703 w 175021"/>
              <a:gd name="connsiteY6" fmla="*/ 1296062 h 1320444"/>
              <a:gd name="connsiteX7" fmla="*/ 39849 w 175021"/>
              <a:gd name="connsiteY7" fmla="*/ 1288111 h 1320444"/>
              <a:gd name="connsiteX8" fmla="*/ 39849 w 175021"/>
              <a:gd name="connsiteY8" fmla="*/ 1216549 h 1320444"/>
              <a:gd name="connsiteX9" fmla="*/ 63703 w 175021"/>
              <a:gd name="connsiteY9" fmla="*/ 1208598 h 1320444"/>
              <a:gd name="connsiteX10" fmla="*/ 103460 w 175021"/>
              <a:gd name="connsiteY10" fmla="*/ 1160890 h 1320444"/>
              <a:gd name="connsiteX11" fmla="*/ 119362 w 175021"/>
              <a:gd name="connsiteY11" fmla="*/ 1113182 h 1320444"/>
              <a:gd name="connsiteX12" fmla="*/ 127314 w 175021"/>
              <a:gd name="connsiteY12" fmla="*/ 1192695 h 1320444"/>
              <a:gd name="connsiteX13" fmla="*/ 95508 w 175021"/>
              <a:gd name="connsiteY13" fmla="*/ 1160890 h 1320444"/>
              <a:gd name="connsiteX14" fmla="*/ 71655 w 175021"/>
              <a:gd name="connsiteY14" fmla="*/ 1144987 h 1320444"/>
              <a:gd name="connsiteX15" fmla="*/ 55752 w 175021"/>
              <a:gd name="connsiteY15" fmla="*/ 1121133 h 1320444"/>
              <a:gd name="connsiteX16" fmla="*/ 63703 w 175021"/>
              <a:gd name="connsiteY16" fmla="*/ 1144987 h 1320444"/>
              <a:gd name="connsiteX17" fmla="*/ 87557 w 175021"/>
              <a:gd name="connsiteY17" fmla="*/ 1160890 h 1320444"/>
              <a:gd name="connsiteX18" fmla="*/ 127314 w 175021"/>
              <a:gd name="connsiteY18" fmla="*/ 1200647 h 1320444"/>
              <a:gd name="connsiteX19" fmla="*/ 143216 w 175021"/>
              <a:gd name="connsiteY19" fmla="*/ 1176793 h 1320444"/>
              <a:gd name="connsiteX20" fmla="*/ 135265 w 175021"/>
              <a:gd name="connsiteY20" fmla="*/ 1073426 h 1320444"/>
              <a:gd name="connsiteX21" fmla="*/ 127314 w 175021"/>
              <a:gd name="connsiteY21" fmla="*/ 1049572 h 1320444"/>
              <a:gd name="connsiteX22" fmla="*/ 79606 w 175021"/>
              <a:gd name="connsiteY22" fmla="*/ 1065474 h 1320444"/>
              <a:gd name="connsiteX23" fmla="*/ 63703 w 175021"/>
              <a:gd name="connsiteY23" fmla="*/ 1105231 h 1320444"/>
              <a:gd name="connsiteX24" fmla="*/ 39849 w 175021"/>
              <a:gd name="connsiteY24" fmla="*/ 1113182 h 1320444"/>
              <a:gd name="connsiteX25" fmla="*/ 15995 w 175021"/>
              <a:gd name="connsiteY25" fmla="*/ 1160890 h 1320444"/>
              <a:gd name="connsiteX26" fmla="*/ 8044 w 175021"/>
              <a:gd name="connsiteY26" fmla="*/ 1137036 h 1320444"/>
              <a:gd name="connsiteX27" fmla="*/ 15995 w 175021"/>
              <a:gd name="connsiteY27" fmla="*/ 834887 h 1320444"/>
              <a:gd name="connsiteX28" fmla="*/ 63703 w 175021"/>
              <a:gd name="connsiteY28" fmla="*/ 826935 h 1320444"/>
              <a:gd name="connsiteX29" fmla="*/ 71655 w 175021"/>
              <a:gd name="connsiteY29" fmla="*/ 850789 h 1320444"/>
              <a:gd name="connsiteX30" fmla="*/ 95508 w 175021"/>
              <a:gd name="connsiteY30" fmla="*/ 946205 h 1320444"/>
              <a:gd name="connsiteX31" fmla="*/ 111411 w 175021"/>
              <a:gd name="connsiteY31" fmla="*/ 970059 h 1320444"/>
              <a:gd name="connsiteX32" fmla="*/ 119362 w 175021"/>
              <a:gd name="connsiteY32" fmla="*/ 993913 h 1320444"/>
              <a:gd name="connsiteX33" fmla="*/ 111411 w 175021"/>
              <a:gd name="connsiteY33" fmla="*/ 866692 h 1320444"/>
              <a:gd name="connsiteX34" fmla="*/ 103460 w 175021"/>
              <a:gd name="connsiteY34" fmla="*/ 818984 h 1320444"/>
              <a:gd name="connsiteX35" fmla="*/ 95508 w 175021"/>
              <a:gd name="connsiteY35" fmla="*/ 763325 h 1320444"/>
              <a:gd name="connsiteX36" fmla="*/ 87557 w 175021"/>
              <a:gd name="connsiteY36" fmla="*/ 667909 h 1320444"/>
              <a:gd name="connsiteX37" fmla="*/ 55752 w 175021"/>
              <a:gd name="connsiteY37" fmla="*/ 715617 h 1320444"/>
              <a:gd name="connsiteX38" fmla="*/ 47801 w 175021"/>
              <a:gd name="connsiteY38" fmla="*/ 787179 h 1320444"/>
              <a:gd name="connsiteX39" fmla="*/ 39849 w 175021"/>
              <a:gd name="connsiteY39" fmla="*/ 826935 h 1320444"/>
              <a:gd name="connsiteX40" fmla="*/ 31898 w 175021"/>
              <a:gd name="connsiteY40" fmla="*/ 890546 h 1320444"/>
              <a:gd name="connsiteX41" fmla="*/ 23947 w 175021"/>
              <a:gd name="connsiteY41" fmla="*/ 795130 h 1320444"/>
              <a:gd name="connsiteX42" fmla="*/ 15995 w 175021"/>
              <a:gd name="connsiteY42" fmla="*/ 659958 h 1320444"/>
              <a:gd name="connsiteX43" fmla="*/ 23947 w 175021"/>
              <a:gd name="connsiteY43" fmla="*/ 516834 h 1320444"/>
              <a:gd name="connsiteX44" fmla="*/ 31898 w 175021"/>
              <a:gd name="connsiteY44" fmla="*/ 492980 h 1320444"/>
              <a:gd name="connsiteX45" fmla="*/ 39849 w 175021"/>
              <a:gd name="connsiteY45" fmla="*/ 453224 h 1320444"/>
              <a:gd name="connsiteX46" fmla="*/ 31898 w 175021"/>
              <a:gd name="connsiteY46" fmla="*/ 262393 h 1320444"/>
              <a:gd name="connsiteX47" fmla="*/ 23947 w 175021"/>
              <a:gd name="connsiteY47" fmla="*/ 238539 h 1320444"/>
              <a:gd name="connsiteX48" fmla="*/ 8044 w 175021"/>
              <a:gd name="connsiteY48" fmla="*/ 214685 h 1320444"/>
              <a:gd name="connsiteX49" fmla="*/ 93 w 175021"/>
              <a:gd name="connsiteY49" fmla="*/ 190831 h 1320444"/>
              <a:gd name="connsiteX50" fmla="*/ 15995 w 175021"/>
              <a:gd name="connsiteY50" fmla="*/ 143123 h 1320444"/>
              <a:gd name="connsiteX51" fmla="*/ 8044 w 175021"/>
              <a:gd name="connsiteY51" fmla="*/ 63610 h 1320444"/>
              <a:gd name="connsiteX52" fmla="*/ 15995 w 175021"/>
              <a:gd name="connsiteY52" fmla="*/ 39756 h 1320444"/>
              <a:gd name="connsiteX53" fmla="*/ 15995 w 175021"/>
              <a:gd name="connsiteY53" fmla="*/ 0 h 132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5021" h="1320444">
                <a:moveTo>
                  <a:pt x="175021" y="1304013"/>
                </a:moveTo>
                <a:cubicBezTo>
                  <a:pt x="159119" y="1301363"/>
                  <a:pt x="137635" y="1308447"/>
                  <a:pt x="127314" y="1296062"/>
                </a:cubicBezTo>
                <a:cubicBezTo>
                  <a:pt x="118662" y="1285680"/>
                  <a:pt x="124712" y="1264748"/>
                  <a:pt x="135265" y="1256306"/>
                </a:cubicBezTo>
                <a:cubicBezTo>
                  <a:pt x="143798" y="1249479"/>
                  <a:pt x="156468" y="1261607"/>
                  <a:pt x="167070" y="1264257"/>
                </a:cubicBezTo>
                <a:cubicBezTo>
                  <a:pt x="159119" y="1269558"/>
                  <a:pt x="151949" y="1276279"/>
                  <a:pt x="143216" y="1280160"/>
                </a:cubicBezTo>
                <a:cubicBezTo>
                  <a:pt x="127898" y="1286968"/>
                  <a:pt x="95508" y="1296062"/>
                  <a:pt x="95508" y="1296062"/>
                </a:cubicBezTo>
                <a:cubicBezTo>
                  <a:pt x="67852" y="1337547"/>
                  <a:pt x="91360" y="1318187"/>
                  <a:pt x="63703" y="1296062"/>
                </a:cubicBezTo>
                <a:cubicBezTo>
                  <a:pt x="57158" y="1290826"/>
                  <a:pt x="47800" y="1290761"/>
                  <a:pt x="39849" y="1288111"/>
                </a:cubicBezTo>
                <a:cubicBezTo>
                  <a:pt x="31139" y="1261981"/>
                  <a:pt x="22173" y="1247482"/>
                  <a:pt x="39849" y="1216549"/>
                </a:cubicBezTo>
                <a:cubicBezTo>
                  <a:pt x="44007" y="1209272"/>
                  <a:pt x="55752" y="1211248"/>
                  <a:pt x="63703" y="1208598"/>
                </a:cubicBezTo>
                <a:cubicBezTo>
                  <a:pt x="78682" y="1193619"/>
                  <a:pt x="94604" y="1180815"/>
                  <a:pt x="103460" y="1160890"/>
                </a:cubicBezTo>
                <a:cubicBezTo>
                  <a:pt x="110268" y="1145572"/>
                  <a:pt x="119362" y="1113182"/>
                  <a:pt x="119362" y="1113182"/>
                </a:cubicBezTo>
                <a:cubicBezTo>
                  <a:pt x="138721" y="1171257"/>
                  <a:pt x="139330" y="1144628"/>
                  <a:pt x="127314" y="1192695"/>
                </a:cubicBezTo>
                <a:cubicBezTo>
                  <a:pt x="75271" y="1175348"/>
                  <a:pt x="126348" y="1199441"/>
                  <a:pt x="95508" y="1160890"/>
                </a:cubicBezTo>
                <a:cubicBezTo>
                  <a:pt x="89538" y="1153428"/>
                  <a:pt x="79606" y="1150288"/>
                  <a:pt x="71655" y="1144987"/>
                </a:cubicBezTo>
                <a:cubicBezTo>
                  <a:pt x="66354" y="1137036"/>
                  <a:pt x="65308" y="1121133"/>
                  <a:pt x="55752" y="1121133"/>
                </a:cubicBezTo>
                <a:cubicBezTo>
                  <a:pt x="47371" y="1121133"/>
                  <a:pt x="58467" y="1138442"/>
                  <a:pt x="63703" y="1144987"/>
                </a:cubicBezTo>
                <a:cubicBezTo>
                  <a:pt x="69673" y="1152449"/>
                  <a:pt x="79606" y="1155589"/>
                  <a:pt x="87557" y="1160890"/>
                </a:cubicBezTo>
                <a:cubicBezTo>
                  <a:pt x="92546" y="1168373"/>
                  <a:pt x="111724" y="1203765"/>
                  <a:pt x="127314" y="1200647"/>
                </a:cubicBezTo>
                <a:cubicBezTo>
                  <a:pt x="136685" y="1198773"/>
                  <a:pt x="137915" y="1184744"/>
                  <a:pt x="143216" y="1176793"/>
                </a:cubicBezTo>
                <a:cubicBezTo>
                  <a:pt x="140566" y="1142337"/>
                  <a:pt x="139551" y="1107717"/>
                  <a:pt x="135265" y="1073426"/>
                </a:cubicBezTo>
                <a:cubicBezTo>
                  <a:pt x="134225" y="1065109"/>
                  <a:pt x="135611" y="1050757"/>
                  <a:pt x="127314" y="1049572"/>
                </a:cubicBezTo>
                <a:cubicBezTo>
                  <a:pt x="110720" y="1047201"/>
                  <a:pt x="79606" y="1065474"/>
                  <a:pt x="79606" y="1065474"/>
                </a:cubicBezTo>
                <a:cubicBezTo>
                  <a:pt x="61036" y="1009761"/>
                  <a:pt x="82542" y="1062845"/>
                  <a:pt x="63703" y="1105231"/>
                </a:cubicBezTo>
                <a:cubicBezTo>
                  <a:pt x="60299" y="1112890"/>
                  <a:pt x="47800" y="1110532"/>
                  <a:pt x="39849" y="1113182"/>
                </a:cubicBezTo>
                <a:cubicBezTo>
                  <a:pt x="37888" y="1119065"/>
                  <a:pt x="26272" y="1160890"/>
                  <a:pt x="15995" y="1160890"/>
                </a:cubicBezTo>
                <a:cubicBezTo>
                  <a:pt x="7614" y="1160890"/>
                  <a:pt x="10694" y="1144987"/>
                  <a:pt x="8044" y="1137036"/>
                </a:cubicBezTo>
                <a:cubicBezTo>
                  <a:pt x="10694" y="1036320"/>
                  <a:pt x="-1804" y="934054"/>
                  <a:pt x="15995" y="834887"/>
                </a:cubicBezTo>
                <a:cubicBezTo>
                  <a:pt x="18843" y="819019"/>
                  <a:pt x="48201" y="822506"/>
                  <a:pt x="63703" y="826935"/>
                </a:cubicBezTo>
                <a:cubicBezTo>
                  <a:pt x="71762" y="829237"/>
                  <a:pt x="69004" y="842838"/>
                  <a:pt x="71655" y="850789"/>
                </a:cubicBezTo>
                <a:cubicBezTo>
                  <a:pt x="75629" y="874634"/>
                  <a:pt x="81508" y="925206"/>
                  <a:pt x="95508" y="946205"/>
                </a:cubicBezTo>
                <a:lnTo>
                  <a:pt x="111411" y="970059"/>
                </a:lnTo>
                <a:cubicBezTo>
                  <a:pt x="114061" y="978010"/>
                  <a:pt x="119362" y="1002294"/>
                  <a:pt x="119362" y="993913"/>
                </a:cubicBezTo>
                <a:cubicBezTo>
                  <a:pt x="119362" y="951423"/>
                  <a:pt x="115258" y="909007"/>
                  <a:pt x="111411" y="866692"/>
                </a:cubicBezTo>
                <a:cubicBezTo>
                  <a:pt x="109951" y="850636"/>
                  <a:pt x="105912" y="834919"/>
                  <a:pt x="103460" y="818984"/>
                </a:cubicBezTo>
                <a:cubicBezTo>
                  <a:pt x="100610" y="800461"/>
                  <a:pt x="97470" y="781963"/>
                  <a:pt x="95508" y="763325"/>
                </a:cubicBezTo>
                <a:cubicBezTo>
                  <a:pt x="92167" y="731585"/>
                  <a:pt x="90207" y="699714"/>
                  <a:pt x="87557" y="667909"/>
                </a:cubicBezTo>
                <a:cubicBezTo>
                  <a:pt x="76955" y="683812"/>
                  <a:pt x="57863" y="696621"/>
                  <a:pt x="55752" y="715617"/>
                </a:cubicBezTo>
                <a:cubicBezTo>
                  <a:pt x="53102" y="739471"/>
                  <a:pt x="51195" y="763419"/>
                  <a:pt x="47801" y="787179"/>
                </a:cubicBezTo>
                <a:cubicBezTo>
                  <a:pt x="45890" y="800558"/>
                  <a:pt x="41904" y="813578"/>
                  <a:pt x="39849" y="826935"/>
                </a:cubicBezTo>
                <a:cubicBezTo>
                  <a:pt x="36600" y="848055"/>
                  <a:pt x="34548" y="869342"/>
                  <a:pt x="31898" y="890546"/>
                </a:cubicBezTo>
                <a:cubicBezTo>
                  <a:pt x="-905" y="841343"/>
                  <a:pt x="23947" y="889701"/>
                  <a:pt x="23947" y="795130"/>
                </a:cubicBezTo>
                <a:cubicBezTo>
                  <a:pt x="23947" y="749995"/>
                  <a:pt x="18646" y="705015"/>
                  <a:pt x="15995" y="659958"/>
                </a:cubicBezTo>
                <a:cubicBezTo>
                  <a:pt x="18646" y="612250"/>
                  <a:pt x="19417" y="564400"/>
                  <a:pt x="23947" y="516834"/>
                </a:cubicBezTo>
                <a:cubicBezTo>
                  <a:pt x="24742" y="508490"/>
                  <a:pt x="29865" y="501111"/>
                  <a:pt x="31898" y="492980"/>
                </a:cubicBezTo>
                <a:cubicBezTo>
                  <a:pt x="35176" y="479869"/>
                  <a:pt x="37199" y="466476"/>
                  <a:pt x="39849" y="453224"/>
                </a:cubicBezTo>
                <a:cubicBezTo>
                  <a:pt x="37199" y="389614"/>
                  <a:pt x="36601" y="325885"/>
                  <a:pt x="31898" y="262393"/>
                </a:cubicBezTo>
                <a:cubicBezTo>
                  <a:pt x="31279" y="254034"/>
                  <a:pt x="27695" y="246036"/>
                  <a:pt x="23947" y="238539"/>
                </a:cubicBezTo>
                <a:cubicBezTo>
                  <a:pt x="19673" y="229992"/>
                  <a:pt x="13345" y="222636"/>
                  <a:pt x="8044" y="214685"/>
                </a:cubicBezTo>
                <a:cubicBezTo>
                  <a:pt x="5394" y="206734"/>
                  <a:pt x="-833" y="199161"/>
                  <a:pt x="93" y="190831"/>
                </a:cubicBezTo>
                <a:cubicBezTo>
                  <a:pt x="1944" y="174171"/>
                  <a:pt x="15995" y="143123"/>
                  <a:pt x="15995" y="143123"/>
                </a:cubicBezTo>
                <a:cubicBezTo>
                  <a:pt x="13345" y="116619"/>
                  <a:pt x="8044" y="90247"/>
                  <a:pt x="8044" y="63610"/>
                </a:cubicBezTo>
                <a:cubicBezTo>
                  <a:pt x="8044" y="55229"/>
                  <a:pt x="14955" y="48073"/>
                  <a:pt x="15995" y="39756"/>
                </a:cubicBezTo>
                <a:cubicBezTo>
                  <a:pt x="17639" y="26606"/>
                  <a:pt x="15995" y="13252"/>
                  <a:pt x="15995" y="0"/>
                </a:cubicBezTo>
              </a:path>
            </a:pathLst>
          </a:custGeom>
          <a:noFill/>
          <a:ln w="12700">
            <a:solidFill>
              <a:srgbClr val="00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34" name="Straight Connector 33"/>
          <p:cNvCxnSpPr>
            <a:stCxn id="35" idx="0"/>
          </p:cNvCxnSpPr>
          <p:nvPr/>
        </p:nvCxnSpPr>
        <p:spPr>
          <a:xfrm>
            <a:off x="4258064" y="2712548"/>
            <a:ext cx="0" cy="1214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37784" y="1047016"/>
            <a:ext cx="2520280" cy="2880320"/>
          </a:xfrm>
          <a:prstGeom prst="line">
            <a:avLst/>
          </a:prstGeom>
          <a:ln w="1905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4" idx="53"/>
            <a:endCxn id="33" idx="37"/>
          </p:cNvCxnSpPr>
          <p:nvPr/>
        </p:nvCxnSpPr>
        <p:spPr>
          <a:xfrm>
            <a:off x="1821510" y="1872427"/>
            <a:ext cx="2478633" cy="1307510"/>
          </a:xfrm>
          <a:prstGeom prst="line">
            <a:avLst/>
          </a:prstGeom>
          <a:ln w="1905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</p:cNvCxnSpPr>
          <p:nvPr/>
        </p:nvCxnSpPr>
        <p:spPr>
          <a:xfrm>
            <a:off x="2281243" y="2493513"/>
            <a:ext cx="197682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 rot="2480359" flipH="1">
            <a:off x="1746610" y="1107406"/>
            <a:ext cx="437332" cy="96629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1" name="Freeform 50"/>
          <p:cNvSpPr/>
          <p:nvPr/>
        </p:nvSpPr>
        <p:spPr>
          <a:xfrm rot="1103724" flipH="1">
            <a:off x="1872443" y="1847793"/>
            <a:ext cx="437332" cy="96629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738083" y="4215368"/>
            <a:ext cx="253018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20739" y="4223754"/>
            <a:ext cx="2821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Forward velocity in ½ a revolution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4826" y="227586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Propeller twist ensures a constant AOA is maintained over the blade.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3652712" y="3236572"/>
            <a:ext cx="86652" cy="92232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3696964" y="3296740"/>
            <a:ext cx="86652" cy="92232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3740290" y="3342856"/>
            <a:ext cx="86652" cy="92232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3657560" y="2847216"/>
            <a:ext cx="108148" cy="46116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3716495" y="2879172"/>
            <a:ext cx="108148" cy="46116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3783616" y="2917500"/>
            <a:ext cx="108148" cy="46116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2921359">
            <a:off x="3633378" y="312439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RAF</a:t>
            </a:r>
          </a:p>
        </p:txBody>
      </p:sp>
      <p:sp>
        <p:nvSpPr>
          <p:cNvPr id="73" name="TextBox 72"/>
          <p:cNvSpPr txBox="1"/>
          <p:nvPr/>
        </p:nvSpPr>
        <p:spPr>
          <a:xfrm rot="1658614">
            <a:off x="3648893" y="264431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RAF</a:t>
            </a:r>
          </a:p>
        </p:txBody>
      </p:sp>
      <p:sp>
        <p:nvSpPr>
          <p:cNvPr id="74" name="Arc 73"/>
          <p:cNvSpPr/>
          <p:nvPr/>
        </p:nvSpPr>
        <p:spPr>
          <a:xfrm rot="5621632">
            <a:off x="1860664" y="1834226"/>
            <a:ext cx="409474" cy="262287"/>
          </a:xfrm>
          <a:prstGeom prst="arc">
            <a:avLst>
              <a:gd name="adj1" fmla="val 16807656"/>
              <a:gd name="adj2" fmla="val 18323012"/>
            </a:avLst>
          </a:prstGeom>
          <a:ln w="28575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5" name="Arc 74"/>
          <p:cNvSpPr/>
          <p:nvPr/>
        </p:nvSpPr>
        <p:spPr>
          <a:xfrm rot="6717657">
            <a:off x="1719027" y="1094360"/>
            <a:ext cx="409474" cy="262287"/>
          </a:xfrm>
          <a:prstGeom prst="arc">
            <a:avLst>
              <a:gd name="adj1" fmla="val 16807656"/>
              <a:gd name="adj2" fmla="val 18323012"/>
            </a:avLst>
          </a:prstGeom>
          <a:ln w="28575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1690563" y="510177"/>
            <a:ext cx="65248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NZ" altLang="en-US" sz="1200" i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Propeller twist is a reduction in blade angle from root to tip.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2DE007-0F1F-4156-A6A7-8B4C96425519}"/>
              </a:ext>
            </a:extLst>
          </p:cNvPr>
          <p:cNvSpPr txBox="1"/>
          <p:nvPr/>
        </p:nvSpPr>
        <p:spPr>
          <a:xfrm>
            <a:off x="0" y="82770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PROPELLER TWIST</a:t>
            </a:r>
          </a:p>
        </p:txBody>
      </p:sp>
    </p:spTree>
    <p:extLst>
      <p:ext uri="{BB962C8B-B14F-4D97-AF65-F5344CB8AC3E}">
        <p14:creationId xmlns:p14="http://schemas.microsoft.com/office/powerpoint/2010/main" val="13042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5256144" y="1279815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Constant speed units are used to allow pitch to change as speed changes.</a:t>
            </a:r>
          </a:p>
          <a:p>
            <a:endParaRPr lang="en-NZ" sz="1200" dirty="0">
              <a:solidFill>
                <a:srgbClr val="00B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CSU ensures that constant AOA is maintained over a range of speeds.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975369" y="707044"/>
            <a:ext cx="543457" cy="2880320"/>
            <a:chOff x="1475656" y="1412776"/>
            <a:chExt cx="543457" cy="2880320"/>
          </a:xfrm>
        </p:grpSpPr>
        <p:grpSp>
          <p:nvGrpSpPr>
            <p:cNvPr id="11" name="Group 10"/>
            <p:cNvGrpSpPr/>
            <p:nvPr/>
          </p:nvGrpSpPr>
          <p:grpSpPr>
            <a:xfrm>
              <a:off x="1475656" y="2627564"/>
              <a:ext cx="543457" cy="445092"/>
              <a:chOff x="3491345" y="2018805"/>
              <a:chExt cx="974312" cy="910687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3491345" y="2018805"/>
                <a:ext cx="973777" cy="463138"/>
              </a:xfrm>
              <a:custGeom>
                <a:avLst/>
                <a:gdLst>
                  <a:gd name="connsiteX0" fmla="*/ 0 w 973777"/>
                  <a:gd name="connsiteY0" fmla="*/ 0 h 463138"/>
                  <a:gd name="connsiteX1" fmla="*/ 285008 w 973777"/>
                  <a:gd name="connsiteY1" fmla="*/ 71252 h 463138"/>
                  <a:gd name="connsiteX2" fmla="*/ 558141 w 973777"/>
                  <a:gd name="connsiteY2" fmla="*/ 178130 h 463138"/>
                  <a:gd name="connsiteX3" fmla="*/ 783772 w 973777"/>
                  <a:gd name="connsiteY3" fmla="*/ 308759 h 463138"/>
                  <a:gd name="connsiteX4" fmla="*/ 973777 w 973777"/>
                  <a:gd name="connsiteY4" fmla="*/ 463138 h 46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777" h="463138">
                    <a:moveTo>
                      <a:pt x="0" y="0"/>
                    </a:moveTo>
                    <a:cubicBezTo>
                      <a:pt x="95992" y="20782"/>
                      <a:pt x="191985" y="41564"/>
                      <a:pt x="285008" y="71252"/>
                    </a:cubicBezTo>
                    <a:cubicBezTo>
                      <a:pt x="378031" y="100940"/>
                      <a:pt x="475014" y="138545"/>
                      <a:pt x="558141" y="178130"/>
                    </a:cubicBezTo>
                    <a:cubicBezTo>
                      <a:pt x="641268" y="217715"/>
                      <a:pt x="714500" y="261258"/>
                      <a:pt x="783772" y="308759"/>
                    </a:cubicBezTo>
                    <a:cubicBezTo>
                      <a:pt x="853044" y="356260"/>
                      <a:pt x="913410" y="409699"/>
                      <a:pt x="973777" y="46313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flipV="1">
                <a:off x="3491880" y="2492896"/>
                <a:ext cx="973777" cy="436596"/>
              </a:xfrm>
              <a:custGeom>
                <a:avLst/>
                <a:gdLst>
                  <a:gd name="connsiteX0" fmla="*/ 0 w 973777"/>
                  <a:gd name="connsiteY0" fmla="*/ 0 h 463138"/>
                  <a:gd name="connsiteX1" fmla="*/ 285008 w 973777"/>
                  <a:gd name="connsiteY1" fmla="*/ 71252 h 463138"/>
                  <a:gd name="connsiteX2" fmla="*/ 558141 w 973777"/>
                  <a:gd name="connsiteY2" fmla="*/ 178130 h 463138"/>
                  <a:gd name="connsiteX3" fmla="*/ 783772 w 973777"/>
                  <a:gd name="connsiteY3" fmla="*/ 308759 h 463138"/>
                  <a:gd name="connsiteX4" fmla="*/ 973777 w 973777"/>
                  <a:gd name="connsiteY4" fmla="*/ 463138 h 46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777" h="463138">
                    <a:moveTo>
                      <a:pt x="0" y="0"/>
                    </a:moveTo>
                    <a:cubicBezTo>
                      <a:pt x="95992" y="20782"/>
                      <a:pt x="191985" y="41564"/>
                      <a:pt x="285008" y="71252"/>
                    </a:cubicBezTo>
                    <a:cubicBezTo>
                      <a:pt x="378031" y="100940"/>
                      <a:pt x="475014" y="138545"/>
                      <a:pt x="558141" y="178130"/>
                    </a:cubicBezTo>
                    <a:cubicBezTo>
                      <a:pt x="641268" y="217715"/>
                      <a:pt x="714500" y="261258"/>
                      <a:pt x="783772" y="308759"/>
                    </a:cubicBezTo>
                    <a:cubicBezTo>
                      <a:pt x="853044" y="356260"/>
                      <a:pt x="913410" y="409699"/>
                      <a:pt x="973777" y="46313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  <p:cxnSp>
            <p:nvCxnSpPr>
              <p:cNvPr id="20" name="Straight Connector 19"/>
              <p:cNvCxnSpPr>
                <a:stCxn id="18" idx="0"/>
                <a:endCxn id="19" idx="0"/>
              </p:cNvCxnSpPr>
              <p:nvPr/>
            </p:nvCxnSpPr>
            <p:spPr>
              <a:xfrm>
                <a:off x="3491345" y="2018805"/>
                <a:ext cx="535" cy="9106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>
              <a:stCxn id="18" idx="1"/>
            </p:cNvCxnSpPr>
            <p:nvPr/>
          </p:nvCxnSpPr>
          <p:spPr>
            <a:xfrm flipH="1" flipV="1">
              <a:off x="1475955" y="1412776"/>
              <a:ext cx="158675" cy="12496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475656" y="3078308"/>
              <a:ext cx="0" cy="12147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19" idx="1"/>
            </p:cNvCxnSpPr>
            <p:nvPr/>
          </p:nvCxnSpPr>
          <p:spPr>
            <a:xfrm flipV="1">
              <a:off x="1475955" y="3039828"/>
              <a:ext cx="158973" cy="12532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8" idx="0"/>
            </p:cNvCxnSpPr>
            <p:nvPr/>
          </p:nvCxnSpPr>
          <p:spPr>
            <a:xfrm flipV="1">
              <a:off x="1475656" y="1412776"/>
              <a:ext cx="0" cy="12147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972373" y="1929192"/>
            <a:ext cx="89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Constant </a:t>
            </a:r>
          </a:p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RPM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798744" y="707044"/>
            <a:ext cx="0" cy="28803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798744" y="3587366"/>
            <a:ext cx="3744416" cy="63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798746" y="2153541"/>
            <a:ext cx="60867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975666" y="707044"/>
            <a:ext cx="1695286" cy="2883488"/>
          </a:xfrm>
          <a:prstGeom prst="line">
            <a:avLst/>
          </a:prstGeom>
          <a:ln w="1905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75369" y="707044"/>
            <a:ext cx="3135745" cy="2883488"/>
          </a:xfrm>
          <a:prstGeom prst="line">
            <a:avLst/>
          </a:prstGeom>
          <a:ln w="1905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 rot="2480359" flipH="1">
            <a:off x="2368685" y="1196407"/>
            <a:ext cx="694098" cy="131816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7" name="Freeform 56"/>
          <p:cNvSpPr/>
          <p:nvPr/>
        </p:nvSpPr>
        <p:spPr>
          <a:xfrm rot="3646145" flipH="1">
            <a:off x="2187845" y="1396805"/>
            <a:ext cx="694098" cy="131816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4928" y="359354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Fine</a:t>
            </a:r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	           </a:t>
            </a:r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Coarse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15728" y="345683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TAS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3210222" y="2805474"/>
            <a:ext cx="86652" cy="141166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3247731" y="2871741"/>
            <a:ext cx="86652" cy="141166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3289422" y="2946640"/>
            <a:ext cx="86652" cy="141166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4017330" y="2582102"/>
            <a:ext cx="144016" cy="141166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4092962" y="2652685"/>
            <a:ext cx="144016" cy="141166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4164970" y="2715648"/>
            <a:ext cx="144016" cy="141166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3397836">
            <a:off x="3190512" y="2755289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RAF</a:t>
            </a:r>
          </a:p>
        </p:txBody>
      </p:sp>
      <p:sp>
        <p:nvSpPr>
          <p:cNvPr id="73" name="TextBox 72"/>
          <p:cNvSpPr txBox="1"/>
          <p:nvPr/>
        </p:nvSpPr>
        <p:spPr>
          <a:xfrm rot="2622195">
            <a:off x="4020493" y="2481709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RAF</a:t>
            </a:r>
          </a:p>
        </p:txBody>
      </p:sp>
      <p:sp>
        <p:nvSpPr>
          <p:cNvPr id="74" name="TextBox 73"/>
          <p:cNvSpPr txBox="1"/>
          <p:nvPr/>
        </p:nvSpPr>
        <p:spPr>
          <a:xfrm rot="3489384">
            <a:off x="2748328" y="2359402"/>
            <a:ext cx="838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Slow</a:t>
            </a:r>
          </a:p>
        </p:txBody>
      </p:sp>
      <p:sp>
        <p:nvSpPr>
          <p:cNvPr id="75" name="TextBox 74"/>
          <p:cNvSpPr txBox="1"/>
          <p:nvPr/>
        </p:nvSpPr>
        <p:spPr>
          <a:xfrm rot="2595471">
            <a:off x="3401324" y="2030642"/>
            <a:ext cx="640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Fast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798744" y="5795466"/>
            <a:ext cx="3744416" cy="63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798744" y="4259436"/>
            <a:ext cx="0" cy="15360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53826" y="4533565"/>
            <a:ext cx="1027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Efficiency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6240" y="5795822"/>
            <a:ext cx="547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TAS</a:t>
            </a:r>
          </a:p>
        </p:txBody>
      </p:sp>
      <p:sp>
        <p:nvSpPr>
          <p:cNvPr id="6" name="Arc 5"/>
          <p:cNvSpPr/>
          <p:nvPr/>
        </p:nvSpPr>
        <p:spPr>
          <a:xfrm rot="17700147">
            <a:off x="1099478" y="5525701"/>
            <a:ext cx="2715558" cy="963552"/>
          </a:xfrm>
          <a:prstGeom prst="arc">
            <a:avLst>
              <a:gd name="adj1" fmla="val 16200000"/>
              <a:gd name="adj2" fmla="val 456495"/>
            </a:avLst>
          </a:prstGeom>
          <a:ln w="127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1" name="Arc 40"/>
          <p:cNvSpPr/>
          <p:nvPr/>
        </p:nvSpPr>
        <p:spPr>
          <a:xfrm rot="20203562">
            <a:off x="1380465" y="5065305"/>
            <a:ext cx="4155159" cy="1234188"/>
          </a:xfrm>
          <a:prstGeom prst="arc">
            <a:avLst>
              <a:gd name="adj1" fmla="val 11931221"/>
              <a:gd name="adj2" fmla="val 21596285"/>
            </a:avLst>
          </a:prstGeom>
          <a:ln w="127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2" name="Arc 41"/>
          <p:cNvSpPr/>
          <p:nvPr/>
        </p:nvSpPr>
        <p:spPr>
          <a:xfrm rot="17700147">
            <a:off x="1452164" y="5470786"/>
            <a:ext cx="2715558" cy="963552"/>
          </a:xfrm>
          <a:prstGeom prst="arc">
            <a:avLst>
              <a:gd name="adj1" fmla="val 20578371"/>
              <a:gd name="adj2" fmla="val 456495"/>
            </a:avLst>
          </a:prstGeom>
          <a:ln w="127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3" name="Arc 42"/>
          <p:cNvSpPr/>
          <p:nvPr/>
        </p:nvSpPr>
        <p:spPr>
          <a:xfrm rot="17700147">
            <a:off x="1831452" y="5427852"/>
            <a:ext cx="2715558" cy="963552"/>
          </a:xfrm>
          <a:prstGeom prst="arc">
            <a:avLst>
              <a:gd name="adj1" fmla="val 20578371"/>
              <a:gd name="adj2" fmla="val 456495"/>
            </a:avLst>
          </a:prstGeom>
          <a:ln w="127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Arc 43"/>
          <p:cNvSpPr/>
          <p:nvPr/>
        </p:nvSpPr>
        <p:spPr>
          <a:xfrm rot="17700147">
            <a:off x="2189952" y="5397898"/>
            <a:ext cx="2715558" cy="963552"/>
          </a:xfrm>
          <a:prstGeom prst="arc">
            <a:avLst>
              <a:gd name="adj1" fmla="val 20578371"/>
              <a:gd name="adj2" fmla="val 456495"/>
            </a:avLst>
          </a:prstGeom>
          <a:ln w="127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5" name="Arc 44"/>
          <p:cNvSpPr/>
          <p:nvPr/>
        </p:nvSpPr>
        <p:spPr>
          <a:xfrm rot="17700147">
            <a:off x="2534209" y="5404177"/>
            <a:ext cx="2715558" cy="963552"/>
          </a:xfrm>
          <a:prstGeom prst="arc">
            <a:avLst>
              <a:gd name="adj1" fmla="val 20578371"/>
              <a:gd name="adj2" fmla="val 456495"/>
            </a:avLst>
          </a:prstGeom>
          <a:ln w="127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6" name="Arc 45"/>
          <p:cNvSpPr/>
          <p:nvPr/>
        </p:nvSpPr>
        <p:spPr>
          <a:xfrm rot="17700147">
            <a:off x="2900146" y="5416015"/>
            <a:ext cx="2715558" cy="963552"/>
          </a:xfrm>
          <a:prstGeom prst="arc">
            <a:avLst>
              <a:gd name="adj1" fmla="val 20578371"/>
              <a:gd name="adj2" fmla="val 456495"/>
            </a:avLst>
          </a:prstGeom>
          <a:ln w="1270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7" name="TextBox 46"/>
          <p:cNvSpPr txBox="1"/>
          <p:nvPr/>
        </p:nvSpPr>
        <p:spPr>
          <a:xfrm>
            <a:off x="4844156" y="4449241"/>
            <a:ext cx="1542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Coarse pitch limit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70754" y="4547470"/>
            <a:ext cx="13239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Fine pitch limit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69640" y="4732330"/>
            <a:ext cx="1169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35577" y="4684396"/>
            <a:ext cx="1169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01514" y="4636462"/>
            <a:ext cx="1169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952796" y="4612388"/>
            <a:ext cx="1169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303761" y="4612388"/>
            <a:ext cx="1169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75684" y="4624939"/>
            <a:ext cx="1169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433978" y="4215923"/>
            <a:ext cx="1255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Peak efficiency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57535" y="4432139"/>
            <a:ext cx="55903" cy="1471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6A24986A-23AF-471D-B8F5-6A3DCDFDE6BA}"/>
              </a:ext>
            </a:extLst>
          </p:cNvPr>
          <p:cNvSpPr txBox="1"/>
          <p:nvPr/>
        </p:nvSpPr>
        <p:spPr>
          <a:xfrm>
            <a:off x="0" y="82770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VARIABLE PITCH PROPELLER</a:t>
            </a:r>
          </a:p>
        </p:txBody>
      </p:sp>
    </p:spTree>
    <p:extLst>
      <p:ext uri="{BB962C8B-B14F-4D97-AF65-F5344CB8AC3E}">
        <p14:creationId xmlns:p14="http://schemas.microsoft.com/office/powerpoint/2010/main" val="395556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487500" y="3900503"/>
            <a:ext cx="2074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Solidity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73427" y="3763543"/>
            <a:ext cx="156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Blade Area</a:t>
            </a:r>
          </a:p>
          <a:p>
            <a:r>
              <a:rPr lang="en-NZ" sz="16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Area of Air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2630130" y="4048875"/>
            <a:ext cx="116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91792" y="1070498"/>
            <a:ext cx="453650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Ways of increasing Solidity</a:t>
            </a:r>
          </a:p>
          <a:p>
            <a:r>
              <a:rPr lang="en-N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Chord</a:t>
            </a:r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=    </a:t>
            </a:r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blade area</a:t>
            </a:r>
            <a:endParaRPr lang="en-NZ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Aspect Ratio</a:t>
            </a:r>
          </a:p>
          <a:p>
            <a:endParaRPr lang="en-NZ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N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No. of Blades</a:t>
            </a:r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=    </a:t>
            </a:r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blade area</a:t>
            </a:r>
          </a:p>
          <a:p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Cost of manufacture, blade interference</a:t>
            </a:r>
          </a:p>
          <a:p>
            <a:endParaRPr lang="en-NZ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NZ" sz="16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Other ways of increasing power absorption</a:t>
            </a:r>
          </a:p>
          <a:p>
            <a:r>
              <a:rPr lang="en-N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Camber</a:t>
            </a:r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	=    </a:t>
            </a:r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TR and prop torque</a:t>
            </a:r>
          </a:p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Efficiency</a:t>
            </a:r>
          </a:p>
          <a:p>
            <a:endParaRPr lang="en-NZ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N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RPM </a:t>
            </a:r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=     </a:t>
            </a:r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Drag and prop torque</a:t>
            </a:r>
          </a:p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Tip speed</a:t>
            </a:r>
          </a:p>
          <a:p>
            <a:endParaRPr lang="en-NZ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N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Blade length</a:t>
            </a:r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= </a:t>
            </a:r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Larger disc area,     prop torque</a:t>
            </a:r>
          </a:p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Tip speed</a:t>
            </a:r>
          </a:p>
          <a:p>
            <a:endParaRPr lang="en-NZ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N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Blade angle</a:t>
            </a:r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=    </a:t>
            </a:r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AOA and prop torque</a:t>
            </a:r>
          </a:p>
          <a:p>
            <a:r>
              <a:rPr lang="en-NZ" sz="1200" dirty="0">
                <a:solidFill>
                  <a:srgbClr val="0FD7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Efficiency</a:t>
            </a:r>
            <a:endParaRPr lang="en-NZ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592233" y="1841814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534984" y="1368147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593738" y="1363636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591763" y="2043225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591763" y="1543055"/>
            <a:ext cx="0" cy="1939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591763" y="4269594"/>
            <a:ext cx="0" cy="1939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664079" y="2656294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534234" y="3146126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596260" y="3124862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591763" y="2646965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212783" y="1848903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91763" y="2831684"/>
            <a:ext cx="0" cy="1939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31FBD89-D4AF-4D8C-B3C3-AB8D65A8F6E5}"/>
              </a:ext>
            </a:extLst>
          </p:cNvPr>
          <p:cNvGrpSpPr/>
          <p:nvPr/>
        </p:nvGrpSpPr>
        <p:grpSpPr>
          <a:xfrm>
            <a:off x="1576465" y="1178874"/>
            <a:ext cx="2258792" cy="2222413"/>
            <a:chOff x="1221382" y="1178874"/>
            <a:chExt cx="2613875" cy="2571777"/>
          </a:xfrm>
        </p:grpSpPr>
        <p:sp>
          <p:nvSpPr>
            <p:cNvPr id="29" name="Oval 28"/>
            <p:cNvSpPr/>
            <p:nvPr/>
          </p:nvSpPr>
          <p:spPr>
            <a:xfrm>
              <a:off x="1221382" y="1178875"/>
              <a:ext cx="2608066" cy="25717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1905352" y="2938446"/>
              <a:ext cx="1296143" cy="328266"/>
            </a:xfrm>
            <a:custGeom>
              <a:avLst/>
              <a:gdLst>
                <a:gd name="connsiteX0" fmla="*/ 271857 w 3385956"/>
                <a:gd name="connsiteY0" fmla="*/ 184424 h 499117"/>
                <a:gd name="connsiteX1" fmla="*/ 2312798 w 3385956"/>
                <a:gd name="connsiteY1" fmla="*/ 1544 h 499117"/>
                <a:gd name="connsiteX2" fmla="*/ 3263774 w 3385956"/>
                <a:gd name="connsiteY2" fmla="*/ 111272 h 499117"/>
                <a:gd name="connsiteX3" fmla="*/ 3293035 w 3385956"/>
                <a:gd name="connsiteY3" fmla="*/ 359988 h 499117"/>
                <a:gd name="connsiteX4" fmla="*/ 2524939 w 3385956"/>
                <a:gd name="connsiteY4" fmla="*/ 498977 h 499117"/>
                <a:gd name="connsiteX5" fmla="*/ 264542 w 3385956"/>
                <a:gd name="connsiteY5" fmla="*/ 381934 h 499117"/>
                <a:gd name="connsiteX6" fmla="*/ 271857 w 3385956"/>
                <a:gd name="connsiteY6" fmla="*/ 184424 h 49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5956" h="499117">
                  <a:moveTo>
                    <a:pt x="271857" y="184424"/>
                  </a:moveTo>
                  <a:cubicBezTo>
                    <a:pt x="613233" y="121026"/>
                    <a:pt x="1814145" y="13736"/>
                    <a:pt x="2312798" y="1544"/>
                  </a:cubicBezTo>
                  <a:cubicBezTo>
                    <a:pt x="2811451" y="-10648"/>
                    <a:pt x="3100401" y="51531"/>
                    <a:pt x="3263774" y="111272"/>
                  </a:cubicBezTo>
                  <a:cubicBezTo>
                    <a:pt x="3427147" y="171013"/>
                    <a:pt x="3416174" y="295370"/>
                    <a:pt x="3293035" y="359988"/>
                  </a:cubicBezTo>
                  <a:cubicBezTo>
                    <a:pt x="3169896" y="424606"/>
                    <a:pt x="3029688" y="495319"/>
                    <a:pt x="2524939" y="498977"/>
                  </a:cubicBezTo>
                  <a:cubicBezTo>
                    <a:pt x="2020190" y="502635"/>
                    <a:pt x="637617" y="434359"/>
                    <a:pt x="264542" y="381934"/>
                  </a:cubicBezTo>
                  <a:cubicBezTo>
                    <a:pt x="-108533" y="329509"/>
                    <a:pt x="-69519" y="247822"/>
                    <a:pt x="271857" y="184424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0800000">
              <a:off x="1221384" y="2324880"/>
              <a:ext cx="1296143" cy="328266"/>
            </a:xfrm>
            <a:custGeom>
              <a:avLst/>
              <a:gdLst>
                <a:gd name="connsiteX0" fmla="*/ 271857 w 3385956"/>
                <a:gd name="connsiteY0" fmla="*/ 184424 h 499117"/>
                <a:gd name="connsiteX1" fmla="*/ 2312798 w 3385956"/>
                <a:gd name="connsiteY1" fmla="*/ 1544 h 499117"/>
                <a:gd name="connsiteX2" fmla="*/ 3263774 w 3385956"/>
                <a:gd name="connsiteY2" fmla="*/ 111272 h 499117"/>
                <a:gd name="connsiteX3" fmla="*/ 3293035 w 3385956"/>
                <a:gd name="connsiteY3" fmla="*/ 359988 h 499117"/>
                <a:gd name="connsiteX4" fmla="*/ 2524939 w 3385956"/>
                <a:gd name="connsiteY4" fmla="*/ 498977 h 499117"/>
                <a:gd name="connsiteX5" fmla="*/ 264542 w 3385956"/>
                <a:gd name="connsiteY5" fmla="*/ 381934 h 499117"/>
                <a:gd name="connsiteX6" fmla="*/ 271857 w 3385956"/>
                <a:gd name="connsiteY6" fmla="*/ 184424 h 49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5956" h="499117">
                  <a:moveTo>
                    <a:pt x="271857" y="184424"/>
                  </a:moveTo>
                  <a:cubicBezTo>
                    <a:pt x="613233" y="121026"/>
                    <a:pt x="1814145" y="13736"/>
                    <a:pt x="2312798" y="1544"/>
                  </a:cubicBezTo>
                  <a:cubicBezTo>
                    <a:pt x="2811451" y="-10648"/>
                    <a:pt x="3100401" y="51531"/>
                    <a:pt x="3263774" y="111272"/>
                  </a:cubicBezTo>
                  <a:cubicBezTo>
                    <a:pt x="3427147" y="171013"/>
                    <a:pt x="3416174" y="295370"/>
                    <a:pt x="3293035" y="359988"/>
                  </a:cubicBezTo>
                  <a:cubicBezTo>
                    <a:pt x="3169896" y="424606"/>
                    <a:pt x="3029688" y="495319"/>
                    <a:pt x="2524939" y="498977"/>
                  </a:cubicBezTo>
                  <a:cubicBezTo>
                    <a:pt x="2020190" y="502635"/>
                    <a:pt x="637617" y="434359"/>
                    <a:pt x="264542" y="381934"/>
                  </a:cubicBezTo>
                  <a:cubicBezTo>
                    <a:pt x="-108533" y="329509"/>
                    <a:pt x="-69519" y="247822"/>
                    <a:pt x="271857" y="184424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686244" y="2316672"/>
              <a:ext cx="1133399" cy="280556"/>
            </a:xfrm>
            <a:custGeom>
              <a:avLst/>
              <a:gdLst>
                <a:gd name="connsiteX0" fmla="*/ 0 w 1133399"/>
                <a:gd name="connsiteY0" fmla="*/ 213173 h 280556"/>
                <a:gd name="connsiteX1" fmla="*/ 5609 w 1133399"/>
                <a:gd name="connsiteY1" fmla="*/ 190734 h 280556"/>
                <a:gd name="connsiteX2" fmla="*/ 19634 w 1133399"/>
                <a:gd name="connsiteY2" fmla="*/ 173904 h 280556"/>
                <a:gd name="connsiteX3" fmla="*/ 25244 w 1133399"/>
                <a:gd name="connsiteY3" fmla="*/ 165490 h 280556"/>
                <a:gd name="connsiteX4" fmla="*/ 28049 w 1133399"/>
                <a:gd name="connsiteY4" fmla="*/ 154270 h 280556"/>
                <a:gd name="connsiteX5" fmla="*/ 30854 w 1133399"/>
                <a:gd name="connsiteY5" fmla="*/ 145855 h 280556"/>
                <a:gd name="connsiteX6" fmla="*/ 25244 w 1133399"/>
                <a:gd name="connsiteY6" fmla="*/ 109392 h 280556"/>
                <a:gd name="connsiteX7" fmla="*/ 28049 w 1133399"/>
                <a:gd name="connsiteY7" fmla="*/ 92562 h 280556"/>
                <a:gd name="connsiteX8" fmla="*/ 61708 w 1133399"/>
                <a:gd name="connsiteY8" fmla="*/ 92562 h 280556"/>
                <a:gd name="connsiteX9" fmla="*/ 58903 w 1133399"/>
                <a:gd name="connsiteY9" fmla="*/ 115001 h 280556"/>
                <a:gd name="connsiteX10" fmla="*/ 50488 w 1133399"/>
                <a:gd name="connsiteY10" fmla="*/ 131831 h 280556"/>
                <a:gd name="connsiteX11" fmla="*/ 47683 w 1133399"/>
                <a:gd name="connsiteY11" fmla="*/ 140246 h 280556"/>
                <a:gd name="connsiteX12" fmla="*/ 56098 w 1133399"/>
                <a:gd name="connsiteY12" fmla="*/ 179514 h 280556"/>
                <a:gd name="connsiteX13" fmla="*/ 61708 w 1133399"/>
                <a:gd name="connsiteY13" fmla="*/ 187929 h 280556"/>
                <a:gd name="connsiteX14" fmla="*/ 67317 w 1133399"/>
                <a:gd name="connsiteY14" fmla="*/ 204758 h 280556"/>
                <a:gd name="connsiteX15" fmla="*/ 56098 w 1133399"/>
                <a:gd name="connsiteY15" fmla="*/ 215978 h 280556"/>
                <a:gd name="connsiteX16" fmla="*/ 47683 w 1133399"/>
                <a:gd name="connsiteY16" fmla="*/ 210368 h 280556"/>
                <a:gd name="connsiteX17" fmla="*/ 44878 w 1133399"/>
                <a:gd name="connsiteY17" fmla="*/ 201954 h 280556"/>
                <a:gd name="connsiteX18" fmla="*/ 53293 w 1133399"/>
                <a:gd name="connsiteY18" fmla="*/ 207563 h 280556"/>
                <a:gd name="connsiteX19" fmla="*/ 84147 w 1133399"/>
                <a:gd name="connsiteY19" fmla="*/ 204758 h 280556"/>
                <a:gd name="connsiteX20" fmla="*/ 81342 w 1133399"/>
                <a:gd name="connsiteY20" fmla="*/ 187929 h 280556"/>
                <a:gd name="connsiteX21" fmla="*/ 75732 w 1133399"/>
                <a:gd name="connsiteY21" fmla="*/ 171100 h 280556"/>
                <a:gd name="connsiteX22" fmla="*/ 81342 w 1133399"/>
                <a:gd name="connsiteY22" fmla="*/ 154270 h 280556"/>
                <a:gd name="connsiteX23" fmla="*/ 84147 w 1133399"/>
                <a:gd name="connsiteY23" fmla="*/ 145855 h 280556"/>
                <a:gd name="connsiteX24" fmla="*/ 86952 w 1133399"/>
                <a:gd name="connsiteY24" fmla="*/ 126221 h 280556"/>
                <a:gd name="connsiteX25" fmla="*/ 89757 w 1133399"/>
                <a:gd name="connsiteY25" fmla="*/ 98172 h 280556"/>
                <a:gd name="connsiteX26" fmla="*/ 103781 w 1133399"/>
                <a:gd name="connsiteY26" fmla="*/ 84147 h 280556"/>
                <a:gd name="connsiteX27" fmla="*/ 106586 w 1133399"/>
                <a:gd name="connsiteY27" fmla="*/ 100977 h 280556"/>
                <a:gd name="connsiteX28" fmla="*/ 115001 w 1133399"/>
                <a:gd name="connsiteY28" fmla="*/ 204758 h 280556"/>
                <a:gd name="connsiteX29" fmla="*/ 123416 w 1133399"/>
                <a:gd name="connsiteY29" fmla="*/ 227198 h 280556"/>
                <a:gd name="connsiteX30" fmla="*/ 131830 w 1133399"/>
                <a:gd name="connsiteY30" fmla="*/ 232808 h 280556"/>
                <a:gd name="connsiteX31" fmla="*/ 140245 w 1133399"/>
                <a:gd name="connsiteY31" fmla="*/ 207563 h 280556"/>
                <a:gd name="connsiteX32" fmla="*/ 143050 w 1133399"/>
                <a:gd name="connsiteY32" fmla="*/ 199149 h 280556"/>
                <a:gd name="connsiteX33" fmla="*/ 145855 w 1133399"/>
                <a:gd name="connsiteY33" fmla="*/ 190734 h 280556"/>
                <a:gd name="connsiteX34" fmla="*/ 143050 w 1133399"/>
                <a:gd name="connsiteY34" fmla="*/ 58903 h 280556"/>
                <a:gd name="connsiteX35" fmla="*/ 148660 w 1133399"/>
                <a:gd name="connsiteY35" fmla="*/ 75733 h 280556"/>
                <a:gd name="connsiteX36" fmla="*/ 140245 w 1133399"/>
                <a:gd name="connsiteY36" fmla="*/ 81342 h 280556"/>
                <a:gd name="connsiteX37" fmla="*/ 131830 w 1133399"/>
                <a:gd name="connsiteY37" fmla="*/ 98172 h 280556"/>
                <a:gd name="connsiteX38" fmla="*/ 129025 w 1133399"/>
                <a:gd name="connsiteY38" fmla="*/ 112196 h 280556"/>
                <a:gd name="connsiteX39" fmla="*/ 123416 w 1133399"/>
                <a:gd name="connsiteY39" fmla="*/ 129026 h 280556"/>
                <a:gd name="connsiteX40" fmla="*/ 131830 w 1133399"/>
                <a:gd name="connsiteY40" fmla="*/ 134636 h 280556"/>
                <a:gd name="connsiteX41" fmla="*/ 140245 w 1133399"/>
                <a:gd name="connsiteY41" fmla="*/ 129026 h 280556"/>
                <a:gd name="connsiteX42" fmla="*/ 154270 w 1133399"/>
                <a:gd name="connsiteY42" fmla="*/ 151465 h 280556"/>
                <a:gd name="connsiteX43" fmla="*/ 162684 w 1133399"/>
                <a:gd name="connsiteY43" fmla="*/ 171100 h 280556"/>
                <a:gd name="connsiteX44" fmla="*/ 168294 w 1133399"/>
                <a:gd name="connsiteY44" fmla="*/ 199149 h 280556"/>
                <a:gd name="connsiteX45" fmla="*/ 173904 w 1133399"/>
                <a:gd name="connsiteY45" fmla="*/ 215978 h 280556"/>
                <a:gd name="connsiteX46" fmla="*/ 179514 w 1133399"/>
                <a:gd name="connsiteY46" fmla="*/ 95367 h 280556"/>
                <a:gd name="connsiteX47" fmla="*/ 185124 w 1133399"/>
                <a:gd name="connsiteY47" fmla="*/ 78538 h 280556"/>
                <a:gd name="connsiteX48" fmla="*/ 187929 w 1133399"/>
                <a:gd name="connsiteY48" fmla="*/ 67318 h 280556"/>
                <a:gd name="connsiteX49" fmla="*/ 199148 w 1133399"/>
                <a:gd name="connsiteY49" fmla="*/ 70123 h 280556"/>
                <a:gd name="connsiteX50" fmla="*/ 193538 w 1133399"/>
                <a:gd name="connsiteY50" fmla="*/ 123416 h 280556"/>
                <a:gd name="connsiteX51" fmla="*/ 201953 w 1133399"/>
                <a:gd name="connsiteY51" fmla="*/ 165490 h 280556"/>
                <a:gd name="connsiteX52" fmla="*/ 207563 w 1133399"/>
                <a:gd name="connsiteY52" fmla="*/ 173904 h 280556"/>
                <a:gd name="connsiteX53" fmla="*/ 213173 w 1133399"/>
                <a:gd name="connsiteY53" fmla="*/ 215978 h 280556"/>
                <a:gd name="connsiteX54" fmla="*/ 215978 w 1133399"/>
                <a:gd name="connsiteY54" fmla="*/ 230003 h 280556"/>
                <a:gd name="connsiteX55" fmla="*/ 218782 w 1133399"/>
                <a:gd name="connsiteY55" fmla="*/ 255247 h 280556"/>
                <a:gd name="connsiteX56" fmla="*/ 227197 w 1133399"/>
                <a:gd name="connsiteY56" fmla="*/ 249637 h 280556"/>
                <a:gd name="connsiteX57" fmla="*/ 232807 w 1133399"/>
                <a:gd name="connsiteY57" fmla="*/ 232808 h 280556"/>
                <a:gd name="connsiteX58" fmla="*/ 232807 w 1133399"/>
                <a:gd name="connsiteY58" fmla="*/ 120611 h 280556"/>
                <a:gd name="connsiteX59" fmla="*/ 227197 w 1133399"/>
                <a:gd name="connsiteY59" fmla="*/ 100977 h 280556"/>
                <a:gd name="connsiteX60" fmla="*/ 227197 w 1133399"/>
                <a:gd name="connsiteY60" fmla="*/ 70123 h 280556"/>
                <a:gd name="connsiteX61" fmla="*/ 235612 w 1133399"/>
                <a:gd name="connsiteY61" fmla="*/ 64513 h 280556"/>
                <a:gd name="connsiteX62" fmla="*/ 260856 w 1133399"/>
                <a:gd name="connsiteY62" fmla="*/ 67318 h 280556"/>
                <a:gd name="connsiteX63" fmla="*/ 258051 w 1133399"/>
                <a:gd name="connsiteY63" fmla="*/ 84147 h 280556"/>
                <a:gd name="connsiteX64" fmla="*/ 255246 w 1133399"/>
                <a:gd name="connsiteY64" fmla="*/ 92562 h 280556"/>
                <a:gd name="connsiteX65" fmla="*/ 249636 w 1133399"/>
                <a:gd name="connsiteY65" fmla="*/ 112196 h 280556"/>
                <a:gd name="connsiteX66" fmla="*/ 252441 w 1133399"/>
                <a:gd name="connsiteY66" fmla="*/ 140246 h 280556"/>
                <a:gd name="connsiteX67" fmla="*/ 255246 w 1133399"/>
                <a:gd name="connsiteY67" fmla="*/ 148660 h 280556"/>
                <a:gd name="connsiteX68" fmla="*/ 260856 w 1133399"/>
                <a:gd name="connsiteY68" fmla="*/ 171100 h 280556"/>
                <a:gd name="connsiteX69" fmla="*/ 263661 w 1133399"/>
                <a:gd name="connsiteY69" fmla="*/ 190734 h 280556"/>
                <a:gd name="connsiteX70" fmla="*/ 269271 w 1133399"/>
                <a:gd name="connsiteY70" fmla="*/ 246832 h 280556"/>
                <a:gd name="connsiteX71" fmla="*/ 280490 w 1133399"/>
                <a:gd name="connsiteY71" fmla="*/ 244027 h 280556"/>
                <a:gd name="connsiteX72" fmla="*/ 291710 w 1133399"/>
                <a:gd name="connsiteY72" fmla="*/ 227198 h 280556"/>
                <a:gd name="connsiteX73" fmla="*/ 288905 w 1133399"/>
                <a:gd name="connsiteY73" fmla="*/ 120611 h 280556"/>
                <a:gd name="connsiteX74" fmla="*/ 283295 w 1133399"/>
                <a:gd name="connsiteY74" fmla="*/ 84147 h 280556"/>
                <a:gd name="connsiteX75" fmla="*/ 286100 w 1133399"/>
                <a:gd name="connsiteY75" fmla="*/ 61708 h 280556"/>
                <a:gd name="connsiteX76" fmla="*/ 297320 w 1133399"/>
                <a:gd name="connsiteY76" fmla="*/ 58903 h 280556"/>
                <a:gd name="connsiteX77" fmla="*/ 305735 w 1133399"/>
                <a:gd name="connsiteY77" fmla="*/ 56098 h 280556"/>
                <a:gd name="connsiteX78" fmla="*/ 311344 w 1133399"/>
                <a:gd name="connsiteY78" fmla="*/ 126221 h 280556"/>
                <a:gd name="connsiteX79" fmla="*/ 314149 w 1133399"/>
                <a:gd name="connsiteY79" fmla="*/ 145855 h 280556"/>
                <a:gd name="connsiteX80" fmla="*/ 319759 w 1133399"/>
                <a:gd name="connsiteY80" fmla="*/ 162685 h 280556"/>
                <a:gd name="connsiteX81" fmla="*/ 322564 w 1133399"/>
                <a:gd name="connsiteY81" fmla="*/ 171100 h 280556"/>
                <a:gd name="connsiteX82" fmla="*/ 325369 w 1133399"/>
                <a:gd name="connsiteY82" fmla="*/ 185124 h 280556"/>
                <a:gd name="connsiteX83" fmla="*/ 330979 w 1133399"/>
                <a:gd name="connsiteY83" fmla="*/ 235612 h 280556"/>
                <a:gd name="connsiteX84" fmla="*/ 336589 w 1133399"/>
                <a:gd name="connsiteY84" fmla="*/ 244027 h 280556"/>
                <a:gd name="connsiteX85" fmla="*/ 345003 w 1133399"/>
                <a:gd name="connsiteY85" fmla="*/ 246832 h 280556"/>
                <a:gd name="connsiteX86" fmla="*/ 359028 w 1133399"/>
                <a:gd name="connsiteY86" fmla="*/ 221588 h 280556"/>
                <a:gd name="connsiteX87" fmla="*/ 356223 w 1133399"/>
                <a:gd name="connsiteY87" fmla="*/ 176709 h 280556"/>
                <a:gd name="connsiteX88" fmla="*/ 350613 w 1133399"/>
                <a:gd name="connsiteY88" fmla="*/ 154270 h 280556"/>
                <a:gd name="connsiteX89" fmla="*/ 347808 w 1133399"/>
                <a:gd name="connsiteY89" fmla="*/ 143050 h 280556"/>
                <a:gd name="connsiteX90" fmla="*/ 350613 w 1133399"/>
                <a:gd name="connsiteY90" fmla="*/ 56098 h 280556"/>
                <a:gd name="connsiteX91" fmla="*/ 361833 w 1133399"/>
                <a:gd name="connsiteY91" fmla="*/ 39269 h 280556"/>
                <a:gd name="connsiteX92" fmla="*/ 378662 w 1133399"/>
                <a:gd name="connsiteY92" fmla="*/ 30854 h 280556"/>
                <a:gd name="connsiteX93" fmla="*/ 384272 w 1133399"/>
                <a:gd name="connsiteY93" fmla="*/ 78538 h 280556"/>
                <a:gd name="connsiteX94" fmla="*/ 392687 w 1133399"/>
                <a:gd name="connsiteY94" fmla="*/ 98172 h 280556"/>
                <a:gd name="connsiteX95" fmla="*/ 395492 w 1133399"/>
                <a:gd name="connsiteY95" fmla="*/ 106587 h 280556"/>
                <a:gd name="connsiteX96" fmla="*/ 401102 w 1133399"/>
                <a:gd name="connsiteY96" fmla="*/ 151465 h 280556"/>
                <a:gd name="connsiteX97" fmla="*/ 398297 w 1133399"/>
                <a:gd name="connsiteY97" fmla="*/ 185124 h 280556"/>
                <a:gd name="connsiteX98" fmla="*/ 392687 w 1133399"/>
                <a:gd name="connsiteY98" fmla="*/ 201954 h 280556"/>
                <a:gd name="connsiteX99" fmla="*/ 389882 w 1133399"/>
                <a:gd name="connsiteY99" fmla="*/ 218783 h 280556"/>
                <a:gd name="connsiteX100" fmla="*/ 395492 w 1133399"/>
                <a:gd name="connsiteY100" fmla="*/ 238417 h 280556"/>
                <a:gd name="connsiteX101" fmla="*/ 412321 w 1133399"/>
                <a:gd name="connsiteY101" fmla="*/ 246832 h 280556"/>
                <a:gd name="connsiteX102" fmla="*/ 420736 w 1133399"/>
                <a:gd name="connsiteY102" fmla="*/ 230003 h 280556"/>
                <a:gd name="connsiteX103" fmla="*/ 423541 w 1133399"/>
                <a:gd name="connsiteY103" fmla="*/ 221588 h 280556"/>
                <a:gd name="connsiteX104" fmla="*/ 409516 w 1133399"/>
                <a:gd name="connsiteY104" fmla="*/ 78538 h 280556"/>
                <a:gd name="connsiteX105" fmla="*/ 401102 w 1133399"/>
                <a:gd name="connsiteY105" fmla="*/ 100977 h 280556"/>
                <a:gd name="connsiteX106" fmla="*/ 398297 w 1133399"/>
                <a:gd name="connsiteY106" fmla="*/ 109392 h 280556"/>
                <a:gd name="connsiteX107" fmla="*/ 389882 w 1133399"/>
                <a:gd name="connsiteY107" fmla="*/ 115001 h 280556"/>
                <a:gd name="connsiteX108" fmla="*/ 384272 w 1133399"/>
                <a:gd name="connsiteY108" fmla="*/ 123416 h 280556"/>
                <a:gd name="connsiteX109" fmla="*/ 375857 w 1133399"/>
                <a:gd name="connsiteY109" fmla="*/ 129026 h 280556"/>
                <a:gd name="connsiteX110" fmla="*/ 370248 w 1133399"/>
                <a:gd name="connsiteY110" fmla="*/ 145855 h 280556"/>
                <a:gd name="connsiteX111" fmla="*/ 364638 w 1133399"/>
                <a:gd name="connsiteY111" fmla="*/ 154270 h 280556"/>
                <a:gd name="connsiteX112" fmla="*/ 367443 w 1133399"/>
                <a:gd name="connsiteY112" fmla="*/ 162685 h 280556"/>
                <a:gd name="connsiteX113" fmla="*/ 384272 w 1133399"/>
                <a:gd name="connsiteY113" fmla="*/ 154270 h 280556"/>
                <a:gd name="connsiteX114" fmla="*/ 395492 w 1133399"/>
                <a:gd name="connsiteY114" fmla="*/ 129026 h 280556"/>
                <a:gd name="connsiteX115" fmla="*/ 398297 w 1133399"/>
                <a:gd name="connsiteY115" fmla="*/ 120611 h 280556"/>
                <a:gd name="connsiteX116" fmla="*/ 401102 w 1133399"/>
                <a:gd name="connsiteY116" fmla="*/ 84147 h 280556"/>
                <a:gd name="connsiteX117" fmla="*/ 412321 w 1133399"/>
                <a:gd name="connsiteY117" fmla="*/ 58903 h 280556"/>
                <a:gd name="connsiteX118" fmla="*/ 426346 w 1133399"/>
                <a:gd name="connsiteY118" fmla="*/ 36464 h 280556"/>
                <a:gd name="connsiteX119" fmla="*/ 429151 w 1133399"/>
                <a:gd name="connsiteY119" fmla="*/ 86952 h 280556"/>
                <a:gd name="connsiteX120" fmla="*/ 434760 w 1133399"/>
                <a:gd name="connsiteY120" fmla="*/ 95367 h 280556"/>
                <a:gd name="connsiteX121" fmla="*/ 443175 w 1133399"/>
                <a:gd name="connsiteY121" fmla="*/ 112196 h 280556"/>
                <a:gd name="connsiteX122" fmla="*/ 445980 w 1133399"/>
                <a:gd name="connsiteY122" fmla="*/ 120611 h 280556"/>
                <a:gd name="connsiteX123" fmla="*/ 448785 w 1133399"/>
                <a:gd name="connsiteY123" fmla="*/ 134636 h 280556"/>
                <a:gd name="connsiteX124" fmla="*/ 451590 w 1133399"/>
                <a:gd name="connsiteY124" fmla="*/ 145855 h 280556"/>
                <a:gd name="connsiteX125" fmla="*/ 454395 w 1133399"/>
                <a:gd name="connsiteY125" fmla="*/ 171100 h 280556"/>
                <a:gd name="connsiteX126" fmla="*/ 460005 w 1133399"/>
                <a:gd name="connsiteY126" fmla="*/ 193539 h 280556"/>
                <a:gd name="connsiteX127" fmla="*/ 462809 w 1133399"/>
                <a:gd name="connsiteY127" fmla="*/ 244027 h 280556"/>
                <a:gd name="connsiteX128" fmla="*/ 465614 w 1133399"/>
                <a:gd name="connsiteY128" fmla="*/ 252442 h 280556"/>
                <a:gd name="connsiteX129" fmla="*/ 474029 w 1133399"/>
                <a:gd name="connsiteY129" fmla="*/ 258052 h 280556"/>
                <a:gd name="connsiteX130" fmla="*/ 488054 w 1133399"/>
                <a:gd name="connsiteY130" fmla="*/ 246832 h 280556"/>
                <a:gd name="connsiteX131" fmla="*/ 485249 w 1133399"/>
                <a:gd name="connsiteY131" fmla="*/ 218783 h 280556"/>
                <a:gd name="connsiteX132" fmla="*/ 476834 w 1133399"/>
                <a:gd name="connsiteY132" fmla="*/ 179514 h 280556"/>
                <a:gd name="connsiteX133" fmla="*/ 474029 w 1133399"/>
                <a:gd name="connsiteY133" fmla="*/ 151465 h 280556"/>
                <a:gd name="connsiteX134" fmla="*/ 468419 w 1133399"/>
                <a:gd name="connsiteY134" fmla="*/ 131831 h 280556"/>
                <a:gd name="connsiteX135" fmla="*/ 468419 w 1133399"/>
                <a:gd name="connsiteY135" fmla="*/ 50488 h 280556"/>
                <a:gd name="connsiteX136" fmla="*/ 474029 w 1133399"/>
                <a:gd name="connsiteY136" fmla="*/ 42074 h 280556"/>
                <a:gd name="connsiteX137" fmla="*/ 476834 w 1133399"/>
                <a:gd name="connsiteY137" fmla="*/ 33659 h 280556"/>
                <a:gd name="connsiteX138" fmla="*/ 493663 w 1133399"/>
                <a:gd name="connsiteY138" fmla="*/ 25244 h 280556"/>
                <a:gd name="connsiteX139" fmla="*/ 496468 w 1133399"/>
                <a:gd name="connsiteY139" fmla="*/ 33659 h 280556"/>
                <a:gd name="connsiteX140" fmla="*/ 493663 w 1133399"/>
                <a:gd name="connsiteY140" fmla="*/ 42074 h 280556"/>
                <a:gd name="connsiteX141" fmla="*/ 490859 w 1133399"/>
                <a:gd name="connsiteY141" fmla="*/ 58903 h 280556"/>
                <a:gd name="connsiteX142" fmla="*/ 493663 w 1133399"/>
                <a:gd name="connsiteY142" fmla="*/ 95367 h 280556"/>
                <a:gd name="connsiteX143" fmla="*/ 499273 w 1133399"/>
                <a:gd name="connsiteY143" fmla="*/ 106587 h 280556"/>
                <a:gd name="connsiteX144" fmla="*/ 507688 w 1133399"/>
                <a:gd name="connsiteY144" fmla="*/ 123416 h 280556"/>
                <a:gd name="connsiteX145" fmla="*/ 516103 w 1133399"/>
                <a:gd name="connsiteY145" fmla="*/ 230003 h 280556"/>
                <a:gd name="connsiteX146" fmla="*/ 518908 w 1133399"/>
                <a:gd name="connsiteY146" fmla="*/ 238417 h 280556"/>
                <a:gd name="connsiteX147" fmla="*/ 524517 w 1133399"/>
                <a:gd name="connsiteY147" fmla="*/ 260857 h 280556"/>
                <a:gd name="connsiteX148" fmla="*/ 532932 w 1133399"/>
                <a:gd name="connsiteY148" fmla="*/ 258052 h 280556"/>
                <a:gd name="connsiteX149" fmla="*/ 535737 w 1133399"/>
                <a:gd name="connsiteY149" fmla="*/ 249637 h 280556"/>
                <a:gd name="connsiteX150" fmla="*/ 544152 w 1133399"/>
                <a:gd name="connsiteY150" fmla="*/ 232808 h 280556"/>
                <a:gd name="connsiteX151" fmla="*/ 549762 w 1133399"/>
                <a:gd name="connsiteY151" fmla="*/ 143050 h 280556"/>
                <a:gd name="connsiteX152" fmla="*/ 552567 w 1133399"/>
                <a:gd name="connsiteY152" fmla="*/ 134636 h 280556"/>
                <a:gd name="connsiteX153" fmla="*/ 549762 w 1133399"/>
                <a:gd name="connsiteY153" fmla="*/ 86952 h 280556"/>
                <a:gd name="connsiteX154" fmla="*/ 546957 w 1133399"/>
                <a:gd name="connsiteY154" fmla="*/ 75733 h 280556"/>
                <a:gd name="connsiteX155" fmla="*/ 544152 w 1133399"/>
                <a:gd name="connsiteY155" fmla="*/ 61708 h 280556"/>
                <a:gd name="connsiteX156" fmla="*/ 541347 w 1133399"/>
                <a:gd name="connsiteY156" fmla="*/ 36464 h 280556"/>
                <a:gd name="connsiteX157" fmla="*/ 544152 w 1133399"/>
                <a:gd name="connsiteY157" fmla="*/ 25244 h 280556"/>
                <a:gd name="connsiteX158" fmla="*/ 560981 w 1133399"/>
                <a:gd name="connsiteY158" fmla="*/ 16830 h 280556"/>
                <a:gd name="connsiteX159" fmla="*/ 560981 w 1133399"/>
                <a:gd name="connsiteY159" fmla="*/ 56098 h 280556"/>
                <a:gd name="connsiteX160" fmla="*/ 552567 w 1133399"/>
                <a:gd name="connsiteY160" fmla="*/ 50488 h 280556"/>
                <a:gd name="connsiteX161" fmla="*/ 535737 w 1133399"/>
                <a:gd name="connsiteY161" fmla="*/ 61708 h 280556"/>
                <a:gd name="connsiteX162" fmla="*/ 524517 w 1133399"/>
                <a:gd name="connsiteY162" fmla="*/ 78538 h 280556"/>
                <a:gd name="connsiteX163" fmla="*/ 524517 w 1133399"/>
                <a:gd name="connsiteY163" fmla="*/ 100977 h 280556"/>
                <a:gd name="connsiteX164" fmla="*/ 535737 w 1133399"/>
                <a:gd name="connsiteY164" fmla="*/ 103782 h 280556"/>
                <a:gd name="connsiteX165" fmla="*/ 552567 w 1133399"/>
                <a:gd name="connsiteY165" fmla="*/ 109392 h 280556"/>
                <a:gd name="connsiteX166" fmla="*/ 560981 w 1133399"/>
                <a:gd name="connsiteY166" fmla="*/ 117806 h 280556"/>
                <a:gd name="connsiteX167" fmla="*/ 569396 w 1133399"/>
                <a:gd name="connsiteY167" fmla="*/ 120611 h 280556"/>
                <a:gd name="connsiteX168" fmla="*/ 577811 w 1133399"/>
                <a:gd name="connsiteY168" fmla="*/ 126221 h 280556"/>
                <a:gd name="connsiteX169" fmla="*/ 575006 w 1133399"/>
                <a:gd name="connsiteY169" fmla="*/ 182319 h 280556"/>
                <a:gd name="connsiteX170" fmla="*/ 580616 w 1133399"/>
                <a:gd name="connsiteY170" fmla="*/ 190734 h 280556"/>
                <a:gd name="connsiteX171" fmla="*/ 589030 w 1133399"/>
                <a:gd name="connsiteY171" fmla="*/ 227198 h 280556"/>
                <a:gd name="connsiteX172" fmla="*/ 591835 w 1133399"/>
                <a:gd name="connsiteY172" fmla="*/ 258052 h 280556"/>
                <a:gd name="connsiteX173" fmla="*/ 600250 w 1133399"/>
                <a:gd name="connsiteY173" fmla="*/ 255247 h 280556"/>
                <a:gd name="connsiteX174" fmla="*/ 603055 w 1133399"/>
                <a:gd name="connsiteY174" fmla="*/ 246832 h 280556"/>
                <a:gd name="connsiteX175" fmla="*/ 608665 w 1133399"/>
                <a:gd name="connsiteY175" fmla="*/ 238417 h 280556"/>
                <a:gd name="connsiteX176" fmla="*/ 614275 w 1133399"/>
                <a:gd name="connsiteY176" fmla="*/ 218783 h 280556"/>
                <a:gd name="connsiteX177" fmla="*/ 608665 w 1133399"/>
                <a:gd name="connsiteY177" fmla="*/ 126221 h 280556"/>
                <a:gd name="connsiteX178" fmla="*/ 605860 w 1133399"/>
                <a:gd name="connsiteY178" fmla="*/ 115001 h 280556"/>
                <a:gd name="connsiteX179" fmla="*/ 600250 w 1133399"/>
                <a:gd name="connsiteY179" fmla="*/ 84147 h 280556"/>
                <a:gd name="connsiteX180" fmla="*/ 594640 w 1133399"/>
                <a:gd name="connsiteY180" fmla="*/ 67318 h 280556"/>
                <a:gd name="connsiteX181" fmla="*/ 608665 w 1133399"/>
                <a:gd name="connsiteY181" fmla="*/ 16830 h 280556"/>
                <a:gd name="connsiteX182" fmla="*/ 617079 w 1133399"/>
                <a:gd name="connsiteY182" fmla="*/ 14025 h 280556"/>
                <a:gd name="connsiteX183" fmla="*/ 633909 w 1133399"/>
                <a:gd name="connsiteY183" fmla="*/ 22439 h 280556"/>
                <a:gd name="connsiteX184" fmla="*/ 656348 w 1133399"/>
                <a:gd name="connsiteY184" fmla="*/ 28049 h 280556"/>
                <a:gd name="connsiteX185" fmla="*/ 681592 w 1133399"/>
                <a:gd name="connsiteY185" fmla="*/ 33659 h 280556"/>
                <a:gd name="connsiteX186" fmla="*/ 673178 w 1133399"/>
                <a:gd name="connsiteY186" fmla="*/ 39269 h 280556"/>
                <a:gd name="connsiteX187" fmla="*/ 647933 w 1133399"/>
                <a:gd name="connsiteY187" fmla="*/ 28049 h 280556"/>
                <a:gd name="connsiteX188" fmla="*/ 639519 w 1133399"/>
                <a:gd name="connsiteY188" fmla="*/ 30854 h 280556"/>
                <a:gd name="connsiteX189" fmla="*/ 645129 w 1133399"/>
                <a:gd name="connsiteY189" fmla="*/ 47684 h 280556"/>
                <a:gd name="connsiteX190" fmla="*/ 647933 w 1133399"/>
                <a:gd name="connsiteY190" fmla="*/ 56098 h 280556"/>
                <a:gd name="connsiteX191" fmla="*/ 645129 w 1133399"/>
                <a:gd name="connsiteY191" fmla="*/ 109392 h 280556"/>
                <a:gd name="connsiteX192" fmla="*/ 642324 w 1133399"/>
                <a:gd name="connsiteY192" fmla="*/ 117806 h 280556"/>
                <a:gd name="connsiteX193" fmla="*/ 639519 w 1133399"/>
                <a:gd name="connsiteY193" fmla="*/ 140246 h 280556"/>
                <a:gd name="connsiteX194" fmla="*/ 639519 w 1133399"/>
                <a:gd name="connsiteY194" fmla="*/ 232808 h 280556"/>
                <a:gd name="connsiteX195" fmla="*/ 650738 w 1133399"/>
                <a:gd name="connsiteY195" fmla="*/ 258052 h 280556"/>
                <a:gd name="connsiteX196" fmla="*/ 659153 w 1133399"/>
                <a:gd name="connsiteY196" fmla="*/ 260857 h 280556"/>
                <a:gd name="connsiteX197" fmla="*/ 667568 w 1133399"/>
                <a:gd name="connsiteY197" fmla="*/ 266466 h 280556"/>
                <a:gd name="connsiteX198" fmla="*/ 675982 w 1133399"/>
                <a:gd name="connsiteY198" fmla="*/ 263662 h 280556"/>
                <a:gd name="connsiteX199" fmla="*/ 684397 w 1133399"/>
                <a:gd name="connsiteY199" fmla="*/ 246832 h 280556"/>
                <a:gd name="connsiteX200" fmla="*/ 678787 w 1133399"/>
                <a:gd name="connsiteY200" fmla="*/ 171100 h 280556"/>
                <a:gd name="connsiteX201" fmla="*/ 673178 w 1133399"/>
                <a:gd name="connsiteY201" fmla="*/ 159880 h 280556"/>
                <a:gd name="connsiteX202" fmla="*/ 664763 w 1133399"/>
                <a:gd name="connsiteY202" fmla="*/ 137441 h 280556"/>
                <a:gd name="connsiteX203" fmla="*/ 656348 w 1133399"/>
                <a:gd name="connsiteY203" fmla="*/ 117806 h 280556"/>
                <a:gd name="connsiteX204" fmla="*/ 642324 w 1133399"/>
                <a:gd name="connsiteY204" fmla="*/ 89757 h 280556"/>
                <a:gd name="connsiteX205" fmla="*/ 633909 w 1133399"/>
                <a:gd name="connsiteY205" fmla="*/ 84147 h 280556"/>
                <a:gd name="connsiteX206" fmla="*/ 617079 w 1133399"/>
                <a:gd name="connsiteY206" fmla="*/ 78538 h 280556"/>
                <a:gd name="connsiteX207" fmla="*/ 656348 w 1133399"/>
                <a:gd name="connsiteY207" fmla="*/ 72928 h 280556"/>
                <a:gd name="connsiteX208" fmla="*/ 673178 w 1133399"/>
                <a:gd name="connsiteY208" fmla="*/ 67318 h 280556"/>
                <a:gd name="connsiteX209" fmla="*/ 681592 w 1133399"/>
                <a:gd name="connsiteY209" fmla="*/ 64513 h 280556"/>
                <a:gd name="connsiteX210" fmla="*/ 684397 w 1133399"/>
                <a:gd name="connsiteY210" fmla="*/ 72928 h 280556"/>
                <a:gd name="connsiteX211" fmla="*/ 678787 w 1133399"/>
                <a:gd name="connsiteY211" fmla="*/ 92562 h 280556"/>
                <a:gd name="connsiteX212" fmla="*/ 684397 w 1133399"/>
                <a:gd name="connsiteY212" fmla="*/ 123416 h 280556"/>
                <a:gd name="connsiteX213" fmla="*/ 687202 w 1133399"/>
                <a:gd name="connsiteY213" fmla="*/ 131831 h 280556"/>
                <a:gd name="connsiteX214" fmla="*/ 695617 w 1133399"/>
                <a:gd name="connsiteY214" fmla="*/ 134636 h 280556"/>
                <a:gd name="connsiteX215" fmla="*/ 704032 w 1133399"/>
                <a:gd name="connsiteY215" fmla="*/ 115001 h 280556"/>
                <a:gd name="connsiteX216" fmla="*/ 701227 w 1133399"/>
                <a:gd name="connsiteY216" fmla="*/ 84147 h 280556"/>
                <a:gd name="connsiteX217" fmla="*/ 709641 w 1133399"/>
                <a:gd name="connsiteY217" fmla="*/ 30854 h 280556"/>
                <a:gd name="connsiteX218" fmla="*/ 715251 w 1133399"/>
                <a:gd name="connsiteY218" fmla="*/ 22439 h 280556"/>
                <a:gd name="connsiteX219" fmla="*/ 723666 w 1133399"/>
                <a:gd name="connsiteY219" fmla="*/ 19635 h 280556"/>
                <a:gd name="connsiteX220" fmla="*/ 729276 w 1133399"/>
                <a:gd name="connsiteY220" fmla="*/ 28049 h 280556"/>
                <a:gd name="connsiteX221" fmla="*/ 718056 w 1133399"/>
                <a:gd name="connsiteY221" fmla="*/ 25244 h 280556"/>
                <a:gd name="connsiteX222" fmla="*/ 712446 w 1133399"/>
                <a:gd name="connsiteY222" fmla="*/ 16830 h 280556"/>
                <a:gd name="connsiteX223" fmla="*/ 704032 w 1133399"/>
                <a:gd name="connsiteY223" fmla="*/ 14025 h 280556"/>
                <a:gd name="connsiteX224" fmla="*/ 687202 w 1133399"/>
                <a:gd name="connsiteY224" fmla="*/ 5610 h 280556"/>
                <a:gd name="connsiteX225" fmla="*/ 690007 w 1133399"/>
                <a:gd name="connsiteY225" fmla="*/ 16830 h 280556"/>
                <a:gd name="connsiteX226" fmla="*/ 698422 w 1133399"/>
                <a:gd name="connsiteY226" fmla="*/ 22439 h 280556"/>
                <a:gd name="connsiteX227" fmla="*/ 715251 w 1133399"/>
                <a:gd name="connsiteY227" fmla="*/ 42074 h 280556"/>
                <a:gd name="connsiteX228" fmla="*/ 718056 w 1133399"/>
                <a:gd name="connsiteY228" fmla="*/ 50488 h 280556"/>
                <a:gd name="connsiteX229" fmla="*/ 723666 w 1133399"/>
                <a:gd name="connsiteY229" fmla="*/ 92562 h 280556"/>
                <a:gd name="connsiteX230" fmla="*/ 726471 w 1133399"/>
                <a:gd name="connsiteY230" fmla="*/ 103782 h 280556"/>
                <a:gd name="connsiteX231" fmla="*/ 732081 w 1133399"/>
                <a:gd name="connsiteY231" fmla="*/ 115001 h 280556"/>
                <a:gd name="connsiteX232" fmla="*/ 737690 w 1133399"/>
                <a:gd name="connsiteY232" fmla="*/ 131831 h 280556"/>
                <a:gd name="connsiteX233" fmla="*/ 740495 w 1133399"/>
                <a:gd name="connsiteY233" fmla="*/ 140246 h 280556"/>
                <a:gd name="connsiteX234" fmla="*/ 737690 w 1133399"/>
                <a:gd name="connsiteY234" fmla="*/ 176709 h 280556"/>
                <a:gd name="connsiteX235" fmla="*/ 729276 w 1133399"/>
                <a:gd name="connsiteY235" fmla="*/ 193539 h 280556"/>
                <a:gd name="connsiteX236" fmla="*/ 720861 w 1133399"/>
                <a:gd name="connsiteY236" fmla="*/ 210368 h 280556"/>
                <a:gd name="connsiteX237" fmla="*/ 720861 w 1133399"/>
                <a:gd name="connsiteY237" fmla="*/ 249637 h 280556"/>
                <a:gd name="connsiteX238" fmla="*/ 729276 w 1133399"/>
                <a:gd name="connsiteY238" fmla="*/ 252442 h 280556"/>
                <a:gd name="connsiteX239" fmla="*/ 746105 w 1133399"/>
                <a:gd name="connsiteY239" fmla="*/ 263662 h 280556"/>
                <a:gd name="connsiteX240" fmla="*/ 754520 w 1133399"/>
                <a:gd name="connsiteY240" fmla="*/ 260857 h 280556"/>
                <a:gd name="connsiteX241" fmla="*/ 757325 w 1133399"/>
                <a:gd name="connsiteY241" fmla="*/ 232808 h 280556"/>
                <a:gd name="connsiteX242" fmla="*/ 765740 w 1133399"/>
                <a:gd name="connsiteY242" fmla="*/ 182319 h 280556"/>
                <a:gd name="connsiteX243" fmla="*/ 760130 w 1133399"/>
                <a:gd name="connsiteY243" fmla="*/ 103782 h 280556"/>
                <a:gd name="connsiteX244" fmla="*/ 754520 w 1133399"/>
                <a:gd name="connsiteY244" fmla="*/ 89757 h 280556"/>
                <a:gd name="connsiteX245" fmla="*/ 757325 w 1133399"/>
                <a:gd name="connsiteY245" fmla="*/ 56098 h 280556"/>
                <a:gd name="connsiteX246" fmla="*/ 762935 w 1133399"/>
                <a:gd name="connsiteY246" fmla="*/ 16830 h 280556"/>
                <a:gd name="connsiteX247" fmla="*/ 765740 w 1133399"/>
                <a:gd name="connsiteY247" fmla="*/ 8415 h 280556"/>
                <a:gd name="connsiteX248" fmla="*/ 771349 w 1133399"/>
                <a:gd name="connsiteY248" fmla="*/ 0 h 280556"/>
                <a:gd name="connsiteX249" fmla="*/ 779764 w 1133399"/>
                <a:gd name="connsiteY249" fmla="*/ 5610 h 280556"/>
                <a:gd name="connsiteX250" fmla="*/ 788179 w 1133399"/>
                <a:gd name="connsiteY250" fmla="*/ 53293 h 280556"/>
                <a:gd name="connsiteX251" fmla="*/ 790984 w 1133399"/>
                <a:gd name="connsiteY251" fmla="*/ 64513 h 280556"/>
                <a:gd name="connsiteX252" fmla="*/ 802203 w 1133399"/>
                <a:gd name="connsiteY252" fmla="*/ 84147 h 280556"/>
                <a:gd name="connsiteX253" fmla="*/ 805008 w 1133399"/>
                <a:gd name="connsiteY253" fmla="*/ 95367 h 280556"/>
                <a:gd name="connsiteX254" fmla="*/ 799398 w 1133399"/>
                <a:gd name="connsiteY254" fmla="*/ 151465 h 280556"/>
                <a:gd name="connsiteX255" fmla="*/ 793789 w 1133399"/>
                <a:gd name="connsiteY255" fmla="*/ 179514 h 280556"/>
                <a:gd name="connsiteX256" fmla="*/ 790984 w 1133399"/>
                <a:gd name="connsiteY256" fmla="*/ 193539 h 280556"/>
                <a:gd name="connsiteX257" fmla="*/ 793789 w 1133399"/>
                <a:gd name="connsiteY257" fmla="*/ 274881 h 280556"/>
                <a:gd name="connsiteX258" fmla="*/ 802203 w 1133399"/>
                <a:gd name="connsiteY258" fmla="*/ 280491 h 280556"/>
                <a:gd name="connsiteX259" fmla="*/ 810618 w 1133399"/>
                <a:gd name="connsiteY259" fmla="*/ 277686 h 280556"/>
                <a:gd name="connsiteX260" fmla="*/ 821838 w 1133399"/>
                <a:gd name="connsiteY260" fmla="*/ 260857 h 280556"/>
                <a:gd name="connsiteX261" fmla="*/ 827448 w 1133399"/>
                <a:gd name="connsiteY261" fmla="*/ 215978 h 280556"/>
                <a:gd name="connsiteX262" fmla="*/ 824643 w 1133399"/>
                <a:gd name="connsiteY262" fmla="*/ 143050 h 280556"/>
                <a:gd name="connsiteX263" fmla="*/ 821838 w 1133399"/>
                <a:gd name="connsiteY263" fmla="*/ 89757 h 280556"/>
                <a:gd name="connsiteX264" fmla="*/ 816228 w 1133399"/>
                <a:gd name="connsiteY264" fmla="*/ 81342 h 280556"/>
                <a:gd name="connsiteX265" fmla="*/ 813423 w 1133399"/>
                <a:gd name="connsiteY265" fmla="*/ 56098 h 280556"/>
                <a:gd name="connsiteX266" fmla="*/ 810618 w 1133399"/>
                <a:gd name="connsiteY266" fmla="*/ 47684 h 280556"/>
                <a:gd name="connsiteX267" fmla="*/ 813423 w 1133399"/>
                <a:gd name="connsiteY267" fmla="*/ 14025 h 280556"/>
                <a:gd name="connsiteX268" fmla="*/ 819033 w 1133399"/>
                <a:gd name="connsiteY268" fmla="*/ 5610 h 280556"/>
                <a:gd name="connsiteX269" fmla="*/ 833057 w 1133399"/>
                <a:gd name="connsiteY269" fmla="*/ 8415 h 280556"/>
                <a:gd name="connsiteX270" fmla="*/ 835862 w 1133399"/>
                <a:gd name="connsiteY270" fmla="*/ 16830 h 280556"/>
                <a:gd name="connsiteX271" fmla="*/ 838667 w 1133399"/>
                <a:gd name="connsiteY271" fmla="*/ 56098 h 280556"/>
                <a:gd name="connsiteX272" fmla="*/ 844277 w 1133399"/>
                <a:gd name="connsiteY272" fmla="*/ 64513 h 280556"/>
                <a:gd name="connsiteX273" fmla="*/ 858302 w 1133399"/>
                <a:gd name="connsiteY273" fmla="*/ 95367 h 280556"/>
                <a:gd name="connsiteX274" fmla="*/ 872326 w 1133399"/>
                <a:gd name="connsiteY274" fmla="*/ 115001 h 280556"/>
                <a:gd name="connsiteX275" fmla="*/ 869521 w 1133399"/>
                <a:gd name="connsiteY275" fmla="*/ 168295 h 280556"/>
                <a:gd name="connsiteX276" fmla="*/ 866716 w 1133399"/>
                <a:gd name="connsiteY276" fmla="*/ 176709 h 280556"/>
                <a:gd name="connsiteX277" fmla="*/ 863911 w 1133399"/>
                <a:gd name="connsiteY277" fmla="*/ 187929 h 280556"/>
                <a:gd name="connsiteX278" fmla="*/ 858302 w 1133399"/>
                <a:gd name="connsiteY278" fmla="*/ 204758 h 280556"/>
                <a:gd name="connsiteX279" fmla="*/ 855497 w 1133399"/>
                <a:gd name="connsiteY279" fmla="*/ 213173 h 280556"/>
                <a:gd name="connsiteX280" fmla="*/ 844277 w 1133399"/>
                <a:gd name="connsiteY280" fmla="*/ 230003 h 280556"/>
                <a:gd name="connsiteX281" fmla="*/ 847082 w 1133399"/>
                <a:gd name="connsiteY281" fmla="*/ 246832 h 280556"/>
                <a:gd name="connsiteX282" fmla="*/ 855497 w 1133399"/>
                <a:gd name="connsiteY282" fmla="*/ 252442 h 280556"/>
                <a:gd name="connsiteX283" fmla="*/ 869521 w 1133399"/>
                <a:gd name="connsiteY283" fmla="*/ 263662 h 280556"/>
                <a:gd name="connsiteX284" fmla="*/ 883546 w 1133399"/>
                <a:gd name="connsiteY284" fmla="*/ 260857 h 280556"/>
                <a:gd name="connsiteX285" fmla="*/ 875131 w 1133399"/>
                <a:gd name="connsiteY285" fmla="*/ 193539 h 280556"/>
                <a:gd name="connsiteX286" fmla="*/ 872326 w 1133399"/>
                <a:gd name="connsiteY286" fmla="*/ 185124 h 280556"/>
                <a:gd name="connsiteX287" fmla="*/ 863911 w 1133399"/>
                <a:gd name="connsiteY287" fmla="*/ 179514 h 280556"/>
                <a:gd name="connsiteX288" fmla="*/ 858302 w 1133399"/>
                <a:gd name="connsiteY288" fmla="*/ 171100 h 280556"/>
                <a:gd name="connsiteX289" fmla="*/ 852692 w 1133399"/>
                <a:gd name="connsiteY289" fmla="*/ 159880 h 280556"/>
                <a:gd name="connsiteX290" fmla="*/ 844277 w 1133399"/>
                <a:gd name="connsiteY290" fmla="*/ 148660 h 280556"/>
                <a:gd name="connsiteX291" fmla="*/ 838667 w 1133399"/>
                <a:gd name="connsiteY291" fmla="*/ 140246 h 280556"/>
                <a:gd name="connsiteX292" fmla="*/ 841472 w 1133399"/>
                <a:gd name="connsiteY292" fmla="*/ 117806 h 280556"/>
                <a:gd name="connsiteX293" fmla="*/ 847082 w 1133399"/>
                <a:gd name="connsiteY293" fmla="*/ 109392 h 280556"/>
                <a:gd name="connsiteX294" fmla="*/ 849887 w 1133399"/>
                <a:gd name="connsiteY294" fmla="*/ 100977 h 280556"/>
                <a:gd name="connsiteX295" fmla="*/ 858302 w 1133399"/>
                <a:gd name="connsiteY295" fmla="*/ 84147 h 280556"/>
                <a:gd name="connsiteX296" fmla="*/ 861106 w 1133399"/>
                <a:gd name="connsiteY296" fmla="*/ 61708 h 280556"/>
                <a:gd name="connsiteX297" fmla="*/ 863911 w 1133399"/>
                <a:gd name="connsiteY297" fmla="*/ 33659 h 280556"/>
                <a:gd name="connsiteX298" fmla="*/ 866716 w 1133399"/>
                <a:gd name="connsiteY298" fmla="*/ 25244 h 280556"/>
                <a:gd name="connsiteX299" fmla="*/ 869521 w 1133399"/>
                <a:gd name="connsiteY299" fmla="*/ 14025 h 280556"/>
                <a:gd name="connsiteX300" fmla="*/ 886351 w 1133399"/>
                <a:gd name="connsiteY300" fmla="*/ 5610 h 280556"/>
                <a:gd name="connsiteX301" fmla="*/ 891960 w 1133399"/>
                <a:gd name="connsiteY301" fmla="*/ 53293 h 280556"/>
                <a:gd name="connsiteX302" fmla="*/ 894765 w 1133399"/>
                <a:gd name="connsiteY302" fmla="*/ 70123 h 280556"/>
                <a:gd name="connsiteX303" fmla="*/ 900375 w 1133399"/>
                <a:gd name="connsiteY303" fmla="*/ 78538 h 280556"/>
                <a:gd name="connsiteX304" fmla="*/ 908790 w 1133399"/>
                <a:gd name="connsiteY304" fmla="*/ 123416 h 280556"/>
                <a:gd name="connsiteX305" fmla="*/ 911595 w 1133399"/>
                <a:gd name="connsiteY305" fmla="*/ 173904 h 280556"/>
                <a:gd name="connsiteX306" fmla="*/ 914400 w 1133399"/>
                <a:gd name="connsiteY306" fmla="*/ 249637 h 280556"/>
                <a:gd name="connsiteX307" fmla="*/ 931229 w 1133399"/>
                <a:gd name="connsiteY307" fmla="*/ 260857 h 280556"/>
                <a:gd name="connsiteX308" fmla="*/ 948059 w 1133399"/>
                <a:gd name="connsiteY308" fmla="*/ 258052 h 280556"/>
                <a:gd name="connsiteX309" fmla="*/ 942449 w 1133399"/>
                <a:gd name="connsiteY309" fmla="*/ 207563 h 280556"/>
                <a:gd name="connsiteX310" fmla="*/ 939644 w 1133399"/>
                <a:gd name="connsiteY310" fmla="*/ 193539 h 280556"/>
                <a:gd name="connsiteX311" fmla="*/ 934034 w 1133399"/>
                <a:gd name="connsiteY311" fmla="*/ 171100 h 280556"/>
                <a:gd name="connsiteX312" fmla="*/ 931229 w 1133399"/>
                <a:gd name="connsiteY312" fmla="*/ 159880 h 280556"/>
                <a:gd name="connsiteX313" fmla="*/ 928424 w 1133399"/>
                <a:gd name="connsiteY313" fmla="*/ 151465 h 280556"/>
                <a:gd name="connsiteX314" fmla="*/ 922814 w 1133399"/>
                <a:gd name="connsiteY314" fmla="*/ 126221 h 280556"/>
                <a:gd name="connsiteX315" fmla="*/ 925619 w 1133399"/>
                <a:gd name="connsiteY315" fmla="*/ 30854 h 280556"/>
                <a:gd name="connsiteX316" fmla="*/ 939644 w 1133399"/>
                <a:gd name="connsiteY316" fmla="*/ 11220 h 280556"/>
                <a:gd name="connsiteX317" fmla="*/ 942449 w 1133399"/>
                <a:gd name="connsiteY317" fmla="*/ 19635 h 280556"/>
                <a:gd name="connsiteX318" fmla="*/ 948059 w 1133399"/>
                <a:gd name="connsiteY318" fmla="*/ 50488 h 280556"/>
                <a:gd name="connsiteX319" fmla="*/ 953668 w 1133399"/>
                <a:gd name="connsiteY319" fmla="*/ 72928 h 280556"/>
                <a:gd name="connsiteX320" fmla="*/ 959278 w 1133399"/>
                <a:gd name="connsiteY320" fmla="*/ 89757 h 280556"/>
                <a:gd name="connsiteX321" fmla="*/ 962083 w 1133399"/>
                <a:gd name="connsiteY321" fmla="*/ 103782 h 280556"/>
                <a:gd name="connsiteX322" fmla="*/ 964888 w 1133399"/>
                <a:gd name="connsiteY322" fmla="*/ 204758 h 280556"/>
                <a:gd name="connsiteX323" fmla="*/ 967693 w 1133399"/>
                <a:gd name="connsiteY323" fmla="*/ 227198 h 280556"/>
                <a:gd name="connsiteX324" fmla="*/ 995742 w 1133399"/>
                <a:gd name="connsiteY324" fmla="*/ 224393 h 280556"/>
                <a:gd name="connsiteX325" fmla="*/ 995742 w 1133399"/>
                <a:gd name="connsiteY325" fmla="*/ 134636 h 280556"/>
                <a:gd name="connsiteX326" fmla="*/ 990132 w 1133399"/>
                <a:gd name="connsiteY326" fmla="*/ 112196 h 280556"/>
                <a:gd name="connsiteX327" fmla="*/ 987327 w 1133399"/>
                <a:gd name="connsiteY327" fmla="*/ 86952 h 280556"/>
                <a:gd name="connsiteX328" fmla="*/ 987327 w 1133399"/>
                <a:gd name="connsiteY328" fmla="*/ 36464 h 280556"/>
                <a:gd name="connsiteX329" fmla="*/ 995742 w 1133399"/>
                <a:gd name="connsiteY329" fmla="*/ 28049 h 280556"/>
                <a:gd name="connsiteX330" fmla="*/ 1006962 w 1133399"/>
                <a:gd name="connsiteY330" fmla="*/ 30854 h 280556"/>
                <a:gd name="connsiteX331" fmla="*/ 1004157 w 1133399"/>
                <a:gd name="connsiteY331" fmla="*/ 47684 h 280556"/>
                <a:gd name="connsiteX332" fmla="*/ 1006962 w 1133399"/>
                <a:gd name="connsiteY332" fmla="*/ 89757 h 280556"/>
                <a:gd name="connsiteX333" fmla="*/ 1009767 w 1133399"/>
                <a:gd name="connsiteY333" fmla="*/ 98172 h 280556"/>
                <a:gd name="connsiteX334" fmla="*/ 1012571 w 1133399"/>
                <a:gd name="connsiteY334" fmla="*/ 112196 h 280556"/>
                <a:gd name="connsiteX335" fmla="*/ 1018181 w 1133399"/>
                <a:gd name="connsiteY335" fmla="*/ 126221 h 280556"/>
                <a:gd name="connsiteX336" fmla="*/ 1026596 w 1133399"/>
                <a:gd name="connsiteY336" fmla="*/ 145855 h 280556"/>
                <a:gd name="connsiteX337" fmla="*/ 1029401 w 1133399"/>
                <a:gd name="connsiteY337" fmla="*/ 215978 h 280556"/>
                <a:gd name="connsiteX338" fmla="*/ 1035011 w 1133399"/>
                <a:gd name="connsiteY338" fmla="*/ 227198 h 280556"/>
                <a:gd name="connsiteX339" fmla="*/ 1037816 w 1133399"/>
                <a:gd name="connsiteY339" fmla="*/ 235612 h 280556"/>
                <a:gd name="connsiteX340" fmla="*/ 1046230 w 1133399"/>
                <a:gd name="connsiteY340" fmla="*/ 232808 h 280556"/>
                <a:gd name="connsiteX341" fmla="*/ 1054645 w 1133399"/>
                <a:gd name="connsiteY341" fmla="*/ 199149 h 280556"/>
                <a:gd name="connsiteX342" fmla="*/ 1051840 w 1133399"/>
                <a:gd name="connsiteY342" fmla="*/ 115001 h 280556"/>
                <a:gd name="connsiteX343" fmla="*/ 1049035 w 1133399"/>
                <a:gd name="connsiteY343" fmla="*/ 106587 h 280556"/>
                <a:gd name="connsiteX344" fmla="*/ 1046230 w 1133399"/>
                <a:gd name="connsiteY344" fmla="*/ 89757 h 280556"/>
                <a:gd name="connsiteX345" fmla="*/ 1040621 w 1133399"/>
                <a:gd name="connsiteY345" fmla="*/ 58903 h 280556"/>
                <a:gd name="connsiteX346" fmla="*/ 1054645 w 1133399"/>
                <a:gd name="connsiteY346" fmla="*/ 47684 h 280556"/>
                <a:gd name="connsiteX347" fmla="*/ 1057450 w 1133399"/>
                <a:gd name="connsiteY347" fmla="*/ 56098 h 280556"/>
                <a:gd name="connsiteX348" fmla="*/ 1060255 w 1133399"/>
                <a:gd name="connsiteY348" fmla="*/ 106587 h 280556"/>
                <a:gd name="connsiteX349" fmla="*/ 1065865 w 1133399"/>
                <a:gd name="connsiteY349" fmla="*/ 117806 h 280556"/>
                <a:gd name="connsiteX350" fmla="*/ 1077084 w 1133399"/>
                <a:gd name="connsiteY350" fmla="*/ 137441 h 280556"/>
                <a:gd name="connsiteX351" fmla="*/ 1082694 w 1133399"/>
                <a:gd name="connsiteY351" fmla="*/ 171100 h 280556"/>
                <a:gd name="connsiteX352" fmla="*/ 1088304 w 1133399"/>
                <a:gd name="connsiteY352" fmla="*/ 201954 h 280556"/>
                <a:gd name="connsiteX353" fmla="*/ 1099524 w 1133399"/>
                <a:gd name="connsiteY353" fmla="*/ 190734 h 280556"/>
                <a:gd name="connsiteX354" fmla="*/ 1096719 w 1133399"/>
                <a:gd name="connsiteY354" fmla="*/ 129026 h 280556"/>
                <a:gd name="connsiteX355" fmla="*/ 1093914 w 1133399"/>
                <a:gd name="connsiteY355" fmla="*/ 117806 h 280556"/>
                <a:gd name="connsiteX356" fmla="*/ 1088304 w 1133399"/>
                <a:gd name="connsiteY356" fmla="*/ 109392 h 280556"/>
                <a:gd name="connsiteX357" fmla="*/ 1088304 w 1133399"/>
                <a:gd name="connsiteY357" fmla="*/ 81342 h 280556"/>
                <a:gd name="connsiteX358" fmla="*/ 1099524 w 1133399"/>
                <a:gd name="connsiteY358" fmla="*/ 84147 h 280556"/>
                <a:gd name="connsiteX359" fmla="*/ 1110743 w 1133399"/>
                <a:gd name="connsiteY359" fmla="*/ 109392 h 280556"/>
                <a:gd name="connsiteX360" fmla="*/ 1119158 w 1133399"/>
                <a:gd name="connsiteY360" fmla="*/ 115001 h 280556"/>
                <a:gd name="connsiteX361" fmla="*/ 1121963 w 1133399"/>
                <a:gd name="connsiteY361" fmla="*/ 123416 h 280556"/>
                <a:gd name="connsiteX362" fmla="*/ 1133182 w 1133399"/>
                <a:gd name="connsiteY362" fmla="*/ 134636 h 280556"/>
                <a:gd name="connsiteX363" fmla="*/ 1124768 w 1133399"/>
                <a:gd name="connsiteY363" fmla="*/ 129026 h 280556"/>
                <a:gd name="connsiteX364" fmla="*/ 1107938 w 1133399"/>
                <a:gd name="connsiteY364" fmla="*/ 126221 h 280556"/>
                <a:gd name="connsiteX365" fmla="*/ 1099524 w 1133399"/>
                <a:gd name="connsiteY365" fmla="*/ 123416 h 280556"/>
                <a:gd name="connsiteX366" fmla="*/ 1074279 w 1133399"/>
                <a:gd name="connsiteY366" fmla="*/ 106587 h 280556"/>
                <a:gd name="connsiteX367" fmla="*/ 1040621 w 1133399"/>
                <a:gd name="connsiteY367" fmla="*/ 89757 h 280556"/>
                <a:gd name="connsiteX368" fmla="*/ 1012571 w 1133399"/>
                <a:gd name="connsiteY368" fmla="*/ 72928 h 280556"/>
                <a:gd name="connsiteX369" fmla="*/ 1004157 w 1133399"/>
                <a:gd name="connsiteY369" fmla="*/ 64513 h 280556"/>
                <a:gd name="connsiteX370" fmla="*/ 998547 w 1133399"/>
                <a:gd name="connsiteY370" fmla="*/ 56098 h 280556"/>
                <a:gd name="connsiteX371" fmla="*/ 990132 w 1133399"/>
                <a:gd name="connsiteY371" fmla="*/ 53293 h 280556"/>
                <a:gd name="connsiteX372" fmla="*/ 984522 w 1133399"/>
                <a:gd name="connsiteY372" fmla="*/ 44879 h 280556"/>
                <a:gd name="connsiteX373" fmla="*/ 976108 w 1133399"/>
                <a:gd name="connsiteY373" fmla="*/ 42074 h 280556"/>
                <a:gd name="connsiteX374" fmla="*/ 920009 w 1133399"/>
                <a:gd name="connsiteY374" fmla="*/ 44879 h 280556"/>
                <a:gd name="connsiteX375" fmla="*/ 905985 w 1133399"/>
                <a:gd name="connsiteY375" fmla="*/ 50488 h 280556"/>
                <a:gd name="connsiteX376" fmla="*/ 897570 w 1133399"/>
                <a:gd name="connsiteY376" fmla="*/ 53293 h 280556"/>
                <a:gd name="connsiteX377" fmla="*/ 889155 w 1133399"/>
                <a:gd name="connsiteY377" fmla="*/ 58903 h 280556"/>
                <a:gd name="connsiteX378" fmla="*/ 877936 w 1133399"/>
                <a:gd name="connsiteY378" fmla="*/ 64513 h 280556"/>
                <a:gd name="connsiteX379" fmla="*/ 861106 w 1133399"/>
                <a:gd name="connsiteY379" fmla="*/ 75733 h 280556"/>
                <a:gd name="connsiteX380" fmla="*/ 852692 w 1133399"/>
                <a:gd name="connsiteY380" fmla="*/ 81342 h 280556"/>
                <a:gd name="connsiteX381" fmla="*/ 827448 w 1133399"/>
                <a:gd name="connsiteY381" fmla="*/ 92562 h 280556"/>
                <a:gd name="connsiteX382" fmla="*/ 816228 w 1133399"/>
                <a:gd name="connsiteY382" fmla="*/ 98172 h 280556"/>
                <a:gd name="connsiteX383" fmla="*/ 796594 w 1133399"/>
                <a:gd name="connsiteY383" fmla="*/ 103782 h 280556"/>
                <a:gd name="connsiteX384" fmla="*/ 779764 w 1133399"/>
                <a:gd name="connsiteY384" fmla="*/ 109392 h 280556"/>
                <a:gd name="connsiteX385" fmla="*/ 768544 w 1133399"/>
                <a:gd name="connsiteY385" fmla="*/ 112196 h 280556"/>
                <a:gd name="connsiteX386" fmla="*/ 754520 w 1133399"/>
                <a:gd name="connsiteY386" fmla="*/ 115001 h 280556"/>
                <a:gd name="connsiteX387" fmla="*/ 732081 w 1133399"/>
                <a:gd name="connsiteY387" fmla="*/ 123416 h 280556"/>
                <a:gd name="connsiteX388" fmla="*/ 720861 w 1133399"/>
                <a:gd name="connsiteY388" fmla="*/ 134636 h 280556"/>
                <a:gd name="connsiteX389" fmla="*/ 709641 w 1133399"/>
                <a:gd name="connsiteY389" fmla="*/ 140246 h 280556"/>
                <a:gd name="connsiteX390" fmla="*/ 698422 w 1133399"/>
                <a:gd name="connsiteY390" fmla="*/ 148660 h 280556"/>
                <a:gd name="connsiteX391" fmla="*/ 681592 w 1133399"/>
                <a:gd name="connsiteY391" fmla="*/ 159880 h 280556"/>
                <a:gd name="connsiteX392" fmla="*/ 659153 w 1133399"/>
                <a:gd name="connsiteY392" fmla="*/ 173904 h 280556"/>
                <a:gd name="connsiteX393" fmla="*/ 650738 w 1133399"/>
                <a:gd name="connsiteY393" fmla="*/ 182319 h 280556"/>
                <a:gd name="connsiteX394" fmla="*/ 628299 w 1133399"/>
                <a:gd name="connsiteY394" fmla="*/ 190734 h 280556"/>
                <a:gd name="connsiteX395" fmla="*/ 619884 w 1133399"/>
                <a:gd name="connsiteY395" fmla="*/ 196344 h 280556"/>
                <a:gd name="connsiteX396" fmla="*/ 603055 w 1133399"/>
                <a:gd name="connsiteY396" fmla="*/ 201954 h 280556"/>
                <a:gd name="connsiteX397" fmla="*/ 594640 w 1133399"/>
                <a:gd name="connsiteY397" fmla="*/ 204758 h 280556"/>
                <a:gd name="connsiteX398" fmla="*/ 572201 w 1133399"/>
                <a:gd name="connsiteY398" fmla="*/ 207563 h 280556"/>
                <a:gd name="connsiteX399" fmla="*/ 530127 w 1133399"/>
                <a:gd name="connsiteY399" fmla="*/ 204758 h 280556"/>
                <a:gd name="connsiteX400" fmla="*/ 507688 w 1133399"/>
                <a:gd name="connsiteY400" fmla="*/ 196344 h 280556"/>
                <a:gd name="connsiteX401" fmla="*/ 490859 w 1133399"/>
                <a:gd name="connsiteY401" fmla="*/ 190734 h 280556"/>
                <a:gd name="connsiteX402" fmla="*/ 471224 w 1133399"/>
                <a:gd name="connsiteY402" fmla="*/ 182319 h 280556"/>
                <a:gd name="connsiteX403" fmla="*/ 451590 w 1133399"/>
                <a:gd name="connsiteY403" fmla="*/ 185124 h 280556"/>
                <a:gd name="connsiteX404" fmla="*/ 465614 w 1133399"/>
                <a:gd name="connsiteY404" fmla="*/ 190734 h 280556"/>
                <a:gd name="connsiteX405" fmla="*/ 479639 w 1133399"/>
                <a:gd name="connsiteY405" fmla="*/ 193539 h 280556"/>
                <a:gd name="connsiteX406" fmla="*/ 600250 w 1133399"/>
                <a:gd name="connsiteY406" fmla="*/ 193539 h 280556"/>
                <a:gd name="connsiteX407" fmla="*/ 639519 w 1133399"/>
                <a:gd name="connsiteY407" fmla="*/ 207563 h 280556"/>
                <a:gd name="connsiteX408" fmla="*/ 650738 w 1133399"/>
                <a:gd name="connsiteY408" fmla="*/ 210368 h 280556"/>
                <a:gd name="connsiteX409" fmla="*/ 661958 w 1133399"/>
                <a:gd name="connsiteY409" fmla="*/ 215978 h 280556"/>
                <a:gd name="connsiteX410" fmla="*/ 675982 w 1133399"/>
                <a:gd name="connsiteY410" fmla="*/ 221588 h 280556"/>
                <a:gd name="connsiteX411" fmla="*/ 695617 w 1133399"/>
                <a:gd name="connsiteY411" fmla="*/ 227198 h 280556"/>
                <a:gd name="connsiteX412" fmla="*/ 726471 w 1133399"/>
                <a:gd name="connsiteY412" fmla="*/ 235612 h 280556"/>
                <a:gd name="connsiteX413" fmla="*/ 762935 w 1133399"/>
                <a:gd name="connsiteY413" fmla="*/ 232808 h 280556"/>
                <a:gd name="connsiteX414" fmla="*/ 790984 w 1133399"/>
                <a:gd name="connsiteY414" fmla="*/ 227198 h 280556"/>
                <a:gd name="connsiteX415" fmla="*/ 802203 w 1133399"/>
                <a:gd name="connsiteY415" fmla="*/ 221588 h 280556"/>
                <a:gd name="connsiteX416" fmla="*/ 810618 w 1133399"/>
                <a:gd name="connsiteY416" fmla="*/ 218783 h 280556"/>
                <a:gd name="connsiteX417" fmla="*/ 819033 w 1133399"/>
                <a:gd name="connsiteY417" fmla="*/ 213173 h 280556"/>
                <a:gd name="connsiteX418" fmla="*/ 847082 w 1133399"/>
                <a:gd name="connsiteY418" fmla="*/ 215978 h 280556"/>
                <a:gd name="connsiteX419" fmla="*/ 886351 w 1133399"/>
                <a:gd name="connsiteY419" fmla="*/ 241222 h 280556"/>
                <a:gd name="connsiteX420" fmla="*/ 894765 w 1133399"/>
                <a:gd name="connsiteY420" fmla="*/ 244027 h 280556"/>
                <a:gd name="connsiteX421" fmla="*/ 903180 w 1133399"/>
                <a:gd name="connsiteY421" fmla="*/ 249637 h 280556"/>
                <a:gd name="connsiteX422" fmla="*/ 911595 w 1133399"/>
                <a:gd name="connsiteY422" fmla="*/ 252442 h 280556"/>
                <a:gd name="connsiteX423" fmla="*/ 981717 w 1133399"/>
                <a:gd name="connsiteY423" fmla="*/ 258052 h 280556"/>
                <a:gd name="connsiteX424" fmla="*/ 990132 w 1133399"/>
                <a:gd name="connsiteY424" fmla="*/ 260857 h 280556"/>
                <a:gd name="connsiteX425" fmla="*/ 1015376 w 1133399"/>
                <a:gd name="connsiteY425" fmla="*/ 252442 h 280556"/>
                <a:gd name="connsiteX426" fmla="*/ 1018181 w 1133399"/>
                <a:gd name="connsiteY426" fmla="*/ 244027 h 280556"/>
                <a:gd name="connsiteX427" fmla="*/ 1020986 w 1133399"/>
                <a:gd name="connsiteY427" fmla="*/ 230003 h 280556"/>
                <a:gd name="connsiteX428" fmla="*/ 1023791 w 1133399"/>
                <a:gd name="connsiteY428" fmla="*/ 218783 h 280556"/>
                <a:gd name="connsiteX429" fmla="*/ 1018181 w 1133399"/>
                <a:gd name="connsiteY429" fmla="*/ 190734 h 280556"/>
                <a:gd name="connsiteX430" fmla="*/ 1015376 w 1133399"/>
                <a:gd name="connsiteY430" fmla="*/ 190734 h 2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133399" h="280556">
                  <a:moveTo>
                    <a:pt x="0" y="213173"/>
                  </a:moveTo>
                  <a:cubicBezTo>
                    <a:pt x="1065" y="207846"/>
                    <a:pt x="2736" y="196480"/>
                    <a:pt x="5609" y="190734"/>
                  </a:cubicBezTo>
                  <a:cubicBezTo>
                    <a:pt x="10830" y="180291"/>
                    <a:pt x="11882" y="183206"/>
                    <a:pt x="19634" y="173904"/>
                  </a:cubicBezTo>
                  <a:cubicBezTo>
                    <a:pt x="21792" y="171314"/>
                    <a:pt x="23374" y="168295"/>
                    <a:pt x="25244" y="165490"/>
                  </a:cubicBezTo>
                  <a:cubicBezTo>
                    <a:pt x="26179" y="161750"/>
                    <a:pt x="26990" y="157977"/>
                    <a:pt x="28049" y="154270"/>
                  </a:cubicBezTo>
                  <a:cubicBezTo>
                    <a:pt x="28861" y="151427"/>
                    <a:pt x="30854" y="148812"/>
                    <a:pt x="30854" y="145855"/>
                  </a:cubicBezTo>
                  <a:cubicBezTo>
                    <a:pt x="30854" y="129701"/>
                    <a:pt x="28632" y="122941"/>
                    <a:pt x="25244" y="109392"/>
                  </a:cubicBezTo>
                  <a:cubicBezTo>
                    <a:pt x="26179" y="103782"/>
                    <a:pt x="24028" y="96584"/>
                    <a:pt x="28049" y="92562"/>
                  </a:cubicBezTo>
                  <a:cubicBezTo>
                    <a:pt x="34460" y="86151"/>
                    <a:pt x="55297" y="91494"/>
                    <a:pt x="61708" y="92562"/>
                  </a:cubicBezTo>
                  <a:cubicBezTo>
                    <a:pt x="60773" y="100042"/>
                    <a:pt x="60251" y="107585"/>
                    <a:pt x="58903" y="115001"/>
                  </a:cubicBezTo>
                  <a:cubicBezTo>
                    <a:pt x="56888" y="126080"/>
                    <a:pt x="55621" y="121564"/>
                    <a:pt x="50488" y="131831"/>
                  </a:cubicBezTo>
                  <a:cubicBezTo>
                    <a:pt x="49166" y="134476"/>
                    <a:pt x="48618" y="137441"/>
                    <a:pt x="47683" y="140246"/>
                  </a:cubicBezTo>
                  <a:cubicBezTo>
                    <a:pt x="48870" y="149742"/>
                    <a:pt x="49949" y="170290"/>
                    <a:pt x="56098" y="179514"/>
                  </a:cubicBezTo>
                  <a:cubicBezTo>
                    <a:pt x="57968" y="182319"/>
                    <a:pt x="60339" y="184848"/>
                    <a:pt x="61708" y="187929"/>
                  </a:cubicBezTo>
                  <a:cubicBezTo>
                    <a:pt x="64109" y="193332"/>
                    <a:pt x="67317" y="204758"/>
                    <a:pt x="67317" y="204758"/>
                  </a:cubicBezTo>
                  <a:cubicBezTo>
                    <a:pt x="63488" y="231569"/>
                    <a:pt x="69466" y="227118"/>
                    <a:pt x="56098" y="215978"/>
                  </a:cubicBezTo>
                  <a:cubicBezTo>
                    <a:pt x="53508" y="213820"/>
                    <a:pt x="50488" y="212238"/>
                    <a:pt x="47683" y="210368"/>
                  </a:cubicBezTo>
                  <a:cubicBezTo>
                    <a:pt x="46748" y="207563"/>
                    <a:pt x="42234" y="203276"/>
                    <a:pt x="44878" y="201954"/>
                  </a:cubicBezTo>
                  <a:cubicBezTo>
                    <a:pt x="47893" y="200446"/>
                    <a:pt x="49931" y="207323"/>
                    <a:pt x="53293" y="207563"/>
                  </a:cubicBezTo>
                  <a:cubicBezTo>
                    <a:pt x="63594" y="208299"/>
                    <a:pt x="73862" y="205693"/>
                    <a:pt x="84147" y="204758"/>
                  </a:cubicBezTo>
                  <a:cubicBezTo>
                    <a:pt x="83212" y="199148"/>
                    <a:pt x="82721" y="193446"/>
                    <a:pt x="81342" y="187929"/>
                  </a:cubicBezTo>
                  <a:cubicBezTo>
                    <a:pt x="79908" y="182192"/>
                    <a:pt x="75732" y="171100"/>
                    <a:pt x="75732" y="171100"/>
                  </a:cubicBezTo>
                  <a:lnTo>
                    <a:pt x="81342" y="154270"/>
                  </a:lnTo>
                  <a:lnTo>
                    <a:pt x="84147" y="145855"/>
                  </a:lnTo>
                  <a:cubicBezTo>
                    <a:pt x="85082" y="139310"/>
                    <a:pt x="86180" y="132787"/>
                    <a:pt x="86952" y="126221"/>
                  </a:cubicBezTo>
                  <a:cubicBezTo>
                    <a:pt x="88050" y="116889"/>
                    <a:pt x="87644" y="107328"/>
                    <a:pt x="89757" y="98172"/>
                  </a:cubicBezTo>
                  <a:cubicBezTo>
                    <a:pt x="91457" y="90806"/>
                    <a:pt x="98342" y="87774"/>
                    <a:pt x="103781" y="84147"/>
                  </a:cubicBezTo>
                  <a:cubicBezTo>
                    <a:pt x="104716" y="89757"/>
                    <a:pt x="106302" y="95297"/>
                    <a:pt x="106586" y="100977"/>
                  </a:cubicBezTo>
                  <a:cubicBezTo>
                    <a:pt x="111688" y="203010"/>
                    <a:pt x="91516" y="169534"/>
                    <a:pt x="115001" y="204758"/>
                  </a:cubicBezTo>
                  <a:cubicBezTo>
                    <a:pt x="117008" y="214794"/>
                    <a:pt x="116193" y="219975"/>
                    <a:pt x="123416" y="227198"/>
                  </a:cubicBezTo>
                  <a:cubicBezTo>
                    <a:pt x="125800" y="229582"/>
                    <a:pt x="129025" y="230938"/>
                    <a:pt x="131830" y="232808"/>
                  </a:cubicBezTo>
                  <a:lnTo>
                    <a:pt x="140245" y="207563"/>
                  </a:lnTo>
                  <a:lnTo>
                    <a:pt x="143050" y="199149"/>
                  </a:lnTo>
                  <a:lnTo>
                    <a:pt x="145855" y="190734"/>
                  </a:lnTo>
                  <a:cubicBezTo>
                    <a:pt x="144920" y="146790"/>
                    <a:pt x="141978" y="102844"/>
                    <a:pt x="143050" y="58903"/>
                  </a:cubicBezTo>
                  <a:cubicBezTo>
                    <a:pt x="143194" y="52991"/>
                    <a:pt x="148660" y="75733"/>
                    <a:pt x="148660" y="75733"/>
                  </a:cubicBezTo>
                  <a:cubicBezTo>
                    <a:pt x="145855" y="77603"/>
                    <a:pt x="142629" y="78958"/>
                    <a:pt x="140245" y="81342"/>
                  </a:cubicBezTo>
                  <a:cubicBezTo>
                    <a:pt x="135674" y="85912"/>
                    <a:pt x="133351" y="92089"/>
                    <a:pt x="131830" y="98172"/>
                  </a:cubicBezTo>
                  <a:cubicBezTo>
                    <a:pt x="130674" y="102797"/>
                    <a:pt x="130279" y="107597"/>
                    <a:pt x="129025" y="112196"/>
                  </a:cubicBezTo>
                  <a:cubicBezTo>
                    <a:pt x="127469" y="117901"/>
                    <a:pt x="123416" y="129026"/>
                    <a:pt x="123416" y="129026"/>
                  </a:cubicBezTo>
                  <a:cubicBezTo>
                    <a:pt x="127855" y="151220"/>
                    <a:pt x="122889" y="143577"/>
                    <a:pt x="131830" y="134636"/>
                  </a:cubicBezTo>
                  <a:cubicBezTo>
                    <a:pt x="134214" y="132252"/>
                    <a:pt x="137440" y="130896"/>
                    <a:pt x="140245" y="129026"/>
                  </a:cubicBezTo>
                  <a:cubicBezTo>
                    <a:pt x="156432" y="139818"/>
                    <a:pt x="142591" y="128102"/>
                    <a:pt x="154270" y="151465"/>
                  </a:cubicBezTo>
                  <a:cubicBezTo>
                    <a:pt x="157866" y="158657"/>
                    <a:pt x="160915" y="163437"/>
                    <a:pt x="162684" y="171100"/>
                  </a:cubicBezTo>
                  <a:cubicBezTo>
                    <a:pt x="164828" y="180391"/>
                    <a:pt x="165279" y="190104"/>
                    <a:pt x="168294" y="199149"/>
                  </a:cubicBezTo>
                  <a:lnTo>
                    <a:pt x="173904" y="215978"/>
                  </a:lnTo>
                  <a:cubicBezTo>
                    <a:pt x="188994" y="170707"/>
                    <a:pt x="170877" y="227792"/>
                    <a:pt x="179514" y="95367"/>
                  </a:cubicBezTo>
                  <a:cubicBezTo>
                    <a:pt x="179899" y="89466"/>
                    <a:pt x="183690" y="84275"/>
                    <a:pt x="185124" y="78538"/>
                  </a:cubicBezTo>
                  <a:lnTo>
                    <a:pt x="187929" y="67318"/>
                  </a:lnTo>
                  <a:cubicBezTo>
                    <a:pt x="191669" y="68253"/>
                    <a:pt x="198478" y="66327"/>
                    <a:pt x="199148" y="70123"/>
                  </a:cubicBezTo>
                  <a:cubicBezTo>
                    <a:pt x="203632" y="95533"/>
                    <a:pt x="199609" y="105204"/>
                    <a:pt x="193538" y="123416"/>
                  </a:cubicBezTo>
                  <a:cubicBezTo>
                    <a:pt x="194623" y="133178"/>
                    <a:pt x="195323" y="155547"/>
                    <a:pt x="201953" y="165490"/>
                  </a:cubicBezTo>
                  <a:lnTo>
                    <a:pt x="207563" y="173904"/>
                  </a:lnTo>
                  <a:cubicBezTo>
                    <a:pt x="208982" y="185253"/>
                    <a:pt x="211237" y="204362"/>
                    <a:pt x="213173" y="215978"/>
                  </a:cubicBezTo>
                  <a:cubicBezTo>
                    <a:pt x="213957" y="220681"/>
                    <a:pt x="215304" y="225283"/>
                    <a:pt x="215978" y="230003"/>
                  </a:cubicBezTo>
                  <a:cubicBezTo>
                    <a:pt x="217175" y="238384"/>
                    <a:pt x="217847" y="246832"/>
                    <a:pt x="218782" y="255247"/>
                  </a:cubicBezTo>
                  <a:cubicBezTo>
                    <a:pt x="221587" y="253377"/>
                    <a:pt x="225410" y="252496"/>
                    <a:pt x="227197" y="249637"/>
                  </a:cubicBezTo>
                  <a:cubicBezTo>
                    <a:pt x="230331" y="244623"/>
                    <a:pt x="232807" y="232808"/>
                    <a:pt x="232807" y="232808"/>
                  </a:cubicBezTo>
                  <a:cubicBezTo>
                    <a:pt x="236070" y="177332"/>
                    <a:pt x="237393" y="182516"/>
                    <a:pt x="232807" y="120611"/>
                  </a:cubicBezTo>
                  <a:cubicBezTo>
                    <a:pt x="232472" y="116084"/>
                    <a:pt x="228777" y="105716"/>
                    <a:pt x="227197" y="100977"/>
                  </a:cubicBezTo>
                  <a:cubicBezTo>
                    <a:pt x="226071" y="93092"/>
                    <a:pt x="221492" y="78680"/>
                    <a:pt x="227197" y="70123"/>
                  </a:cubicBezTo>
                  <a:cubicBezTo>
                    <a:pt x="229067" y="67318"/>
                    <a:pt x="232807" y="66383"/>
                    <a:pt x="235612" y="64513"/>
                  </a:cubicBezTo>
                  <a:cubicBezTo>
                    <a:pt x="244027" y="65448"/>
                    <a:pt x="254484" y="61743"/>
                    <a:pt x="260856" y="67318"/>
                  </a:cubicBezTo>
                  <a:cubicBezTo>
                    <a:pt x="265136" y="71063"/>
                    <a:pt x="259285" y="78595"/>
                    <a:pt x="258051" y="84147"/>
                  </a:cubicBezTo>
                  <a:cubicBezTo>
                    <a:pt x="257410" y="87033"/>
                    <a:pt x="256058" y="89719"/>
                    <a:pt x="255246" y="92562"/>
                  </a:cubicBezTo>
                  <a:cubicBezTo>
                    <a:pt x="248204" y="117207"/>
                    <a:pt x="256359" y="92029"/>
                    <a:pt x="249636" y="112196"/>
                  </a:cubicBezTo>
                  <a:cubicBezTo>
                    <a:pt x="250571" y="121546"/>
                    <a:pt x="251012" y="130959"/>
                    <a:pt x="252441" y="140246"/>
                  </a:cubicBezTo>
                  <a:cubicBezTo>
                    <a:pt x="252891" y="143168"/>
                    <a:pt x="254529" y="145792"/>
                    <a:pt x="255246" y="148660"/>
                  </a:cubicBezTo>
                  <a:cubicBezTo>
                    <a:pt x="262017" y="175743"/>
                    <a:pt x="254443" y="151862"/>
                    <a:pt x="260856" y="171100"/>
                  </a:cubicBezTo>
                  <a:cubicBezTo>
                    <a:pt x="261791" y="177645"/>
                    <a:pt x="263088" y="184148"/>
                    <a:pt x="263661" y="190734"/>
                  </a:cubicBezTo>
                  <a:cubicBezTo>
                    <a:pt x="268534" y="246769"/>
                    <a:pt x="262361" y="219191"/>
                    <a:pt x="269271" y="246832"/>
                  </a:cubicBezTo>
                  <a:cubicBezTo>
                    <a:pt x="273011" y="245897"/>
                    <a:pt x="277589" y="246565"/>
                    <a:pt x="280490" y="244027"/>
                  </a:cubicBezTo>
                  <a:cubicBezTo>
                    <a:pt x="285564" y="239587"/>
                    <a:pt x="291710" y="227198"/>
                    <a:pt x="291710" y="227198"/>
                  </a:cubicBezTo>
                  <a:cubicBezTo>
                    <a:pt x="290775" y="191669"/>
                    <a:pt x="290385" y="156121"/>
                    <a:pt x="288905" y="120611"/>
                  </a:cubicBezTo>
                  <a:cubicBezTo>
                    <a:pt x="287872" y="95818"/>
                    <a:pt x="288421" y="99526"/>
                    <a:pt x="283295" y="84147"/>
                  </a:cubicBezTo>
                  <a:cubicBezTo>
                    <a:pt x="284230" y="76667"/>
                    <a:pt x="282439" y="68297"/>
                    <a:pt x="286100" y="61708"/>
                  </a:cubicBezTo>
                  <a:cubicBezTo>
                    <a:pt x="287972" y="58338"/>
                    <a:pt x="293613" y="59962"/>
                    <a:pt x="297320" y="58903"/>
                  </a:cubicBezTo>
                  <a:cubicBezTo>
                    <a:pt x="300163" y="58091"/>
                    <a:pt x="302930" y="57033"/>
                    <a:pt x="305735" y="56098"/>
                  </a:cubicBezTo>
                  <a:cubicBezTo>
                    <a:pt x="315327" y="84873"/>
                    <a:pt x="306489" y="55808"/>
                    <a:pt x="311344" y="126221"/>
                  </a:cubicBezTo>
                  <a:cubicBezTo>
                    <a:pt x="311799" y="132816"/>
                    <a:pt x="312662" y="139413"/>
                    <a:pt x="314149" y="145855"/>
                  </a:cubicBezTo>
                  <a:cubicBezTo>
                    <a:pt x="315479" y="151617"/>
                    <a:pt x="317889" y="157075"/>
                    <a:pt x="319759" y="162685"/>
                  </a:cubicBezTo>
                  <a:cubicBezTo>
                    <a:pt x="320694" y="165490"/>
                    <a:pt x="321984" y="168201"/>
                    <a:pt x="322564" y="171100"/>
                  </a:cubicBezTo>
                  <a:lnTo>
                    <a:pt x="325369" y="185124"/>
                  </a:lnTo>
                  <a:cubicBezTo>
                    <a:pt x="325586" y="187511"/>
                    <a:pt x="328753" y="228194"/>
                    <a:pt x="330979" y="235612"/>
                  </a:cubicBezTo>
                  <a:cubicBezTo>
                    <a:pt x="331948" y="238841"/>
                    <a:pt x="333957" y="241921"/>
                    <a:pt x="336589" y="244027"/>
                  </a:cubicBezTo>
                  <a:cubicBezTo>
                    <a:pt x="338898" y="245874"/>
                    <a:pt x="342198" y="245897"/>
                    <a:pt x="345003" y="246832"/>
                  </a:cubicBezTo>
                  <a:cubicBezTo>
                    <a:pt x="357863" y="227543"/>
                    <a:pt x="354091" y="236399"/>
                    <a:pt x="359028" y="221588"/>
                  </a:cubicBezTo>
                  <a:cubicBezTo>
                    <a:pt x="358093" y="206628"/>
                    <a:pt x="358082" y="191582"/>
                    <a:pt x="356223" y="176709"/>
                  </a:cubicBezTo>
                  <a:cubicBezTo>
                    <a:pt x="355267" y="169059"/>
                    <a:pt x="352483" y="161750"/>
                    <a:pt x="350613" y="154270"/>
                  </a:cubicBezTo>
                  <a:lnTo>
                    <a:pt x="347808" y="143050"/>
                  </a:lnTo>
                  <a:cubicBezTo>
                    <a:pt x="348743" y="114066"/>
                    <a:pt x="346729" y="84836"/>
                    <a:pt x="350613" y="56098"/>
                  </a:cubicBezTo>
                  <a:cubicBezTo>
                    <a:pt x="351516" y="49417"/>
                    <a:pt x="356223" y="43009"/>
                    <a:pt x="361833" y="39269"/>
                  </a:cubicBezTo>
                  <a:cubicBezTo>
                    <a:pt x="372708" y="32019"/>
                    <a:pt x="367050" y="34725"/>
                    <a:pt x="378662" y="30854"/>
                  </a:cubicBezTo>
                  <a:cubicBezTo>
                    <a:pt x="386183" y="53417"/>
                    <a:pt x="378743" y="28780"/>
                    <a:pt x="384272" y="78538"/>
                  </a:cubicBezTo>
                  <a:cubicBezTo>
                    <a:pt x="385940" y="93548"/>
                    <a:pt x="386648" y="86095"/>
                    <a:pt x="392687" y="98172"/>
                  </a:cubicBezTo>
                  <a:cubicBezTo>
                    <a:pt x="394009" y="100817"/>
                    <a:pt x="394557" y="103782"/>
                    <a:pt x="395492" y="106587"/>
                  </a:cubicBezTo>
                  <a:cubicBezTo>
                    <a:pt x="396734" y="115280"/>
                    <a:pt x="401102" y="144395"/>
                    <a:pt x="401102" y="151465"/>
                  </a:cubicBezTo>
                  <a:cubicBezTo>
                    <a:pt x="401102" y="162724"/>
                    <a:pt x="400148" y="174019"/>
                    <a:pt x="398297" y="185124"/>
                  </a:cubicBezTo>
                  <a:cubicBezTo>
                    <a:pt x="397325" y="190957"/>
                    <a:pt x="393659" y="196121"/>
                    <a:pt x="392687" y="201954"/>
                  </a:cubicBezTo>
                  <a:lnTo>
                    <a:pt x="389882" y="218783"/>
                  </a:lnTo>
                  <a:cubicBezTo>
                    <a:pt x="390065" y="219517"/>
                    <a:pt x="394028" y="236587"/>
                    <a:pt x="395492" y="238417"/>
                  </a:cubicBezTo>
                  <a:cubicBezTo>
                    <a:pt x="399447" y="243361"/>
                    <a:pt x="406777" y="244984"/>
                    <a:pt x="412321" y="246832"/>
                  </a:cubicBezTo>
                  <a:cubicBezTo>
                    <a:pt x="419372" y="225680"/>
                    <a:pt x="409861" y="251752"/>
                    <a:pt x="420736" y="230003"/>
                  </a:cubicBezTo>
                  <a:cubicBezTo>
                    <a:pt x="422058" y="227358"/>
                    <a:pt x="422606" y="224393"/>
                    <a:pt x="423541" y="221588"/>
                  </a:cubicBezTo>
                  <a:cubicBezTo>
                    <a:pt x="417817" y="72778"/>
                    <a:pt x="464089" y="60347"/>
                    <a:pt x="409516" y="78538"/>
                  </a:cubicBezTo>
                  <a:cubicBezTo>
                    <a:pt x="404345" y="99222"/>
                    <a:pt x="409901" y="80443"/>
                    <a:pt x="401102" y="100977"/>
                  </a:cubicBezTo>
                  <a:cubicBezTo>
                    <a:pt x="399937" y="103695"/>
                    <a:pt x="400144" y="107083"/>
                    <a:pt x="398297" y="109392"/>
                  </a:cubicBezTo>
                  <a:cubicBezTo>
                    <a:pt x="396191" y="112024"/>
                    <a:pt x="392687" y="113131"/>
                    <a:pt x="389882" y="115001"/>
                  </a:cubicBezTo>
                  <a:cubicBezTo>
                    <a:pt x="388012" y="117806"/>
                    <a:pt x="386656" y="121032"/>
                    <a:pt x="384272" y="123416"/>
                  </a:cubicBezTo>
                  <a:cubicBezTo>
                    <a:pt x="381888" y="125800"/>
                    <a:pt x="377644" y="126167"/>
                    <a:pt x="375857" y="129026"/>
                  </a:cubicBezTo>
                  <a:cubicBezTo>
                    <a:pt x="372723" y="134040"/>
                    <a:pt x="372118" y="140245"/>
                    <a:pt x="370248" y="145855"/>
                  </a:cubicBezTo>
                  <a:cubicBezTo>
                    <a:pt x="369182" y="149053"/>
                    <a:pt x="366508" y="151465"/>
                    <a:pt x="364638" y="154270"/>
                  </a:cubicBezTo>
                  <a:cubicBezTo>
                    <a:pt x="365573" y="157075"/>
                    <a:pt x="364798" y="161363"/>
                    <a:pt x="367443" y="162685"/>
                  </a:cubicBezTo>
                  <a:cubicBezTo>
                    <a:pt x="370760" y="164344"/>
                    <a:pt x="382856" y="155214"/>
                    <a:pt x="384272" y="154270"/>
                  </a:cubicBezTo>
                  <a:cubicBezTo>
                    <a:pt x="393162" y="140935"/>
                    <a:pt x="388816" y="149053"/>
                    <a:pt x="395492" y="129026"/>
                  </a:cubicBezTo>
                  <a:lnTo>
                    <a:pt x="398297" y="120611"/>
                  </a:lnTo>
                  <a:cubicBezTo>
                    <a:pt x="399232" y="108456"/>
                    <a:pt x="399201" y="96188"/>
                    <a:pt x="401102" y="84147"/>
                  </a:cubicBezTo>
                  <a:cubicBezTo>
                    <a:pt x="405192" y="58243"/>
                    <a:pt x="404905" y="75589"/>
                    <a:pt x="412321" y="58903"/>
                  </a:cubicBezTo>
                  <a:cubicBezTo>
                    <a:pt x="422159" y="36768"/>
                    <a:pt x="411208" y="46556"/>
                    <a:pt x="426346" y="36464"/>
                  </a:cubicBezTo>
                  <a:cubicBezTo>
                    <a:pt x="427281" y="53293"/>
                    <a:pt x="426768" y="70266"/>
                    <a:pt x="429151" y="86952"/>
                  </a:cubicBezTo>
                  <a:cubicBezTo>
                    <a:pt x="429628" y="90289"/>
                    <a:pt x="433253" y="92352"/>
                    <a:pt x="434760" y="95367"/>
                  </a:cubicBezTo>
                  <a:cubicBezTo>
                    <a:pt x="446365" y="118579"/>
                    <a:pt x="427108" y="88098"/>
                    <a:pt x="443175" y="112196"/>
                  </a:cubicBezTo>
                  <a:cubicBezTo>
                    <a:pt x="444110" y="115001"/>
                    <a:pt x="445263" y="117743"/>
                    <a:pt x="445980" y="120611"/>
                  </a:cubicBezTo>
                  <a:cubicBezTo>
                    <a:pt x="447136" y="125236"/>
                    <a:pt x="447751" y="129982"/>
                    <a:pt x="448785" y="134636"/>
                  </a:cubicBezTo>
                  <a:cubicBezTo>
                    <a:pt x="449621" y="138399"/>
                    <a:pt x="450655" y="142115"/>
                    <a:pt x="451590" y="145855"/>
                  </a:cubicBezTo>
                  <a:cubicBezTo>
                    <a:pt x="452525" y="154270"/>
                    <a:pt x="452924" y="162762"/>
                    <a:pt x="454395" y="171100"/>
                  </a:cubicBezTo>
                  <a:cubicBezTo>
                    <a:pt x="455735" y="178693"/>
                    <a:pt x="460005" y="193539"/>
                    <a:pt x="460005" y="193539"/>
                  </a:cubicBezTo>
                  <a:cubicBezTo>
                    <a:pt x="460940" y="210368"/>
                    <a:pt x="461211" y="227248"/>
                    <a:pt x="462809" y="244027"/>
                  </a:cubicBezTo>
                  <a:cubicBezTo>
                    <a:pt x="463089" y="246970"/>
                    <a:pt x="463767" y="250133"/>
                    <a:pt x="465614" y="252442"/>
                  </a:cubicBezTo>
                  <a:cubicBezTo>
                    <a:pt x="467720" y="255074"/>
                    <a:pt x="471224" y="256182"/>
                    <a:pt x="474029" y="258052"/>
                  </a:cubicBezTo>
                  <a:cubicBezTo>
                    <a:pt x="479869" y="256105"/>
                    <a:pt x="487386" y="255513"/>
                    <a:pt x="488054" y="246832"/>
                  </a:cubicBezTo>
                  <a:cubicBezTo>
                    <a:pt x="488775" y="237463"/>
                    <a:pt x="486491" y="228097"/>
                    <a:pt x="485249" y="218783"/>
                  </a:cubicBezTo>
                  <a:cubicBezTo>
                    <a:pt x="483474" y="205468"/>
                    <a:pt x="478609" y="192829"/>
                    <a:pt x="476834" y="179514"/>
                  </a:cubicBezTo>
                  <a:cubicBezTo>
                    <a:pt x="475592" y="170200"/>
                    <a:pt x="475358" y="160767"/>
                    <a:pt x="474029" y="151465"/>
                  </a:cubicBezTo>
                  <a:cubicBezTo>
                    <a:pt x="473149" y="145303"/>
                    <a:pt x="470417" y="137824"/>
                    <a:pt x="468419" y="131831"/>
                  </a:cubicBezTo>
                  <a:cubicBezTo>
                    <a:pt x="465648" y="98586"/>
                    <a:pt x="463034" y="86386"/>
                    <a:pt x="468419" y="50488"/>
                  </a:cubicBezTo>
                  <a:cubicBezTo>
                    <a:pt x="468919" y="47154"/>
                    <a:pt x="472159" y="44879"/>
                    <a:pt x="474029" y="42074"/>
                  </a:cubicBezTo>
                  <a:cubicBezTo>
                    <a:pt x="474964" y="39269"/>
                    <a:pt x="474987" y="35968"/>
                    <a:pt x="476834" y="33659"/>
                  </a:cubicBezTo>
                  <a:cubicBezTo>
                    <a:pt x="480788" y="28716"/>
                    <a:pt x="488120" y="27092"/>
                    <a:pt x="493663" y="25244"/>
                  </a:cubicBezTo>
                  <a:cubicBezTo>
                    <a:pt x="494598" y="28049"/>
                    <a:pt x="496468" y="30702"/>
                    <a:pt x="496468" y="33659"/>
                  </a:cubicBezTo>
                  <a:cubicBezTo>
                    <a:pt x="496468" y="36616"/>
                    <a:pt x="494304" y="39188"/>
                    <a:pt x="493663" y="42074"/>
                  </a:cubicBezTo>
                  <a:cubicBezTo>
                    <a:pt x="492429" y="47626"/>
                    <a:pt x="491794" y="53293"/>
                    <a:pt x="490859" y="58903"/>
                  </a:cubicBezTo>
                  <a:cubicBezTo>
                    <a:pt x="491794" y="71058"/>
                    <a:pt x="491545" y="83362"/>
                    <a:pt x="493663" y="95367"/>
                  </a:cubicBezTo>
                  <a:cubicBezTo>
                    <a:pt x="494390" y="99485"/>
                    <a:pt x="497626" y="102744"/>
                    <a:pt x="499273" y="106587"/>
                  </a:cubicBezTo>
                  <a:cubicBezTo>
                    <a:pt x="506240" y="122844"/>
                    <a:pt x="496907" y="107245"/>
                    <a:pt x="507688" y="123416"/>
                  </a:cubicBezTo>
                  <a:cubicBezTo>
                    <a:pt x="519799" y="183967"/>
                    <a:pt x="509213" y="123214"/>
                    <a:pt x="516103" y="230003"/>
                  </a:cubicBezTo>
                  <a:cubicBezTo>
                    <a:pt x="516293" y="232953"/>
                    <a:pt x="518130" y="235565"/>
                    <a:pt x="518908" y="238417"/>
                  </a:cubicBezTo>
                  <a:cubicBezTo>
                    <a:pt x="520937" y="245855"/>
                    <a:pt x="524517" y="260857"/>
                    <a:pt x="524517" y="260857"/>
                  </a:cubicBezTo>
                  <a:cubicBezTo>
                    <a:pt x="527322" y="259922"/>
                    <a:pt x="530841" y="260143"/>
                    <a:pt x="532932" y="258052"/>
                  </a:cubicBezTo>
                  <a:cubicBezTo>
                    <a:pt x="535023" y="255961"/>
                    <a:pt x="534415" y="252282"/>
                    <a:pt x="535737" y="249637"/>
                  </a:cubicBezTo>
                  <a:cubicBezTo>
                    <a:pt x="546613" y="227885"/>
                    <a:pt x="537101" y="253959"/>
                    <a:pt x="544152" y="232808"/>
                  </a:cubicBezTo>
                  <a:cubicBezTo>
                    <a:pt x="545058" y="210159"/>
                    <a:pt x="544260" y="170558"/>
                    <a:pt x="549762" y="143050"/>
                  </a:cubicBezTo>
                  <a:cubicBezTo>
                    <a:pt x="550342" y="140151"/>
                    <a:pt x="551632" y="137441"/>
                    <a:pt x="552567" y="134636"/>
                  </a:cubicBezTo>
                  <a:cubicBezTo>
                    <a:pt x="551632" y="118741"/>
                    <a:pt x="551272" y="102802"/>
                    <a:pt x="549762" y="86952"/>
                  </a:cubicBezTo>
                  <a:cubicBezTo>
                    <a:pt x="549397" y="83115"/>
                    <a:pt x="547793" y="79496"/>
                    <a:pt x="546957" y="75733"/>
                  </a:cubicBezTo>
                  <a:cubicBezTo>
                    <a:pt x="545923" y="71079"/>
                    <a:pt x="544826" y="66428"/>
                    <a:pt x="544152" y="61708"/>
                  </a:cubicBezTo>
                  <a:cubicBezTo>
                    <a:pt x="542955" y="53327"/>
                    <a:pt x="542282" y="44879"/>
                    <a:pt x="541347" y="36464"/>
                  </a:cubicBezTo>
                  <a:cubicBezTo>
                    <a:pt x="542282" y="32724"/>
                    <a:pt x="542013" y="28452"/>
                    <a:pt x="544152" y="25244"/>
                  </a:cubicBezTo>
                  <a:cubicBezTo>
                    <a:pt x="547258" y="20585"/>
                    <a:pt x="556183" y="18430"/>
                    <a:pt x="560981" y="16830"/>
                  </a:cubicBezTo>
                  <a:cubicBezTo>
                    <a:pt x="565586" y="30643"/>
                    <a:pt x="569175" y="37661"/>
                    <a:pt x="560981" y="56098"/>
                  </a:cubicBezTo>
                  <a:cubicBezTo>
                    <a:pt x="559612" y="59178"/>
                    <a:pt x="555372" y="52358"/>
                    <a:pt x="552567" y="50488"/>
                  </a:cubicBezTo>
                  <a:cubicBezTo>
                    <a:pt x="546957" y="54228"/>
                    <a:pt x="539477" y="56098"/>
                    <a:pt x="535737" y="61708"/>
                  </a:cubicBezTo>
                  <a:lnTo>
                    <a:pt x="524517" y="78538"/>
                  </a:lnTo>
                  <a:cubicBezTo>
                    <a:pt x="522105" y="85777"/>
                    <a:pt x="518071" y="93242"/>
                    <a:pt x="524517" y="100977"/>
                  </a:cubicBezTo>
                  <a:cubicBezTo>
                    <a:pt x="526985" y="103939"/>
                    <a:pt x="532044" y="102674"/>
                    <a:pt x="535737" y="103782"/>
                  </a:cubicBezTo>
                  <a:cubicBezTo>
                    <a:pt x="541401" y="105481"/>
                    <a:pt x="552567" y="109392"/>
                    <a:pt x="552567" y="109392"/>
                  </a:cubicBezTo>
                  <a:cubicBezTo>
                    <a:pt x="555372" y="112197"/>
                    <a:pt x="557681" y="115606"/>
                    <a:pt x="560981" y="117806"/>
                  </a:cubicBezTo>
                  <a:cubicBezTo>
                    <a:pt x="563441" y="119446"/>
                    <a:pt x="566751" y="119289"/>
                    <a:pt x="569396" y="120611"/>
                  </a:cubicBezTo>
                  <a:cubicBezTo>
                    <a:pt x="572411" y="122119"/>
                    <a:pt x="575006" y="124351"/>
                    <a:pt x="577811" y="126221"/>
                  </a:cubicBezTo>
                  <a:cubicBezTo>
                    <a:pt x="569449" y="151306"/>
                    <a:pt x="568677" y="146458"/>
                    <a:pt x="575006" y="182319"/>
                  </a:cubicBezTo>
                  <a:cubicBezTo>
                    <a:pt x="575592" y="185639"/>
                    <a:pt x="578746" y="187929"/>
                    <a:pt x="580616" y="190734"/>
                  </a:cubicBezTo>
                  <a:cubicBezTo>
                    <a:pt x="586805" y="221682"/>
                    <a:pt x="583210" y="209738"/>
                    <a:pt x="589030" y="227198"/>
                  </a:cubicBezTo>
                  <a:cubicBezTo>
                    <a:pt x="589965" y="237483"/>
                    <a:pt x="588000" y="248464"/>
                    <a:pt x="591835" y="258052"/>
                  </a:cubicBezTo>
                  <a:cubicBezTo>
                    <a:pt x="592933" y="260797"/>
                    <a:pt x="598159" y="257338"/>
                    <a:pt x="600250" y="255247"/>
                  </a:cubicBezTo>
                  <a:cubicBezTo>
                    <a:pt x="602341" y="253156"/>
                    <a:pt x="601733" y="249477"/>
                    <a:pt x="603055" y="246832"/>
                  </a:cubicBezTo>
                  <a:cubicBezTo>
                    <a:pt x="604563" y="243817"/>
                    <a:pt x="607157" y="241432"/>
                    <a:pt x="608665" y="238417"/>
                  </a:cubicBezTo>
                  <a:cubicBezTo>
                    <a:pt x="610678" y="234392"/>
                    <a:pt x="613376" y="222379"/>
                    <a:pt x="614275" y="218783"/>
                  </a:cubicBezTo>
                  <a:cubicBezTo>
                    <a:pt x="612405" y="187929"/>
                    <a:pt x="611163" y="157031"/>
                    <a:pt x="608665" y="126221"/>
                  </a:cubicBezTo>
                  <a:cubicBezTo>
                    <a:pt x="608353" y="122379"/>
                    <a:pt x="606616" y="118781"/>
                    <a:pt x="605860" y="115001"/>
                  </a:cubicBezTo>
                  <a:cubicBezTo>
                    <a:pt x="604257" y="106986"/>
                    <a:pt x="602506" y="92417"/>
                    <a:pt x="600250" y="84147"/>
                  </a:cubicBezTo>
                  <a:cubicBezTo>
                    <a:pt x="598694" y="78442"/>
                    <a:pt x="594640" y="67318"/>
                    <a:pt x="594640" y="67318"/>
                  </a:cubicBezTo>
                  <a:cubicBezTo>
                    <a:pt x="595089" y="61935"/>
                    <a:pt x="592946" y="22070"/>
                    <a:pt x="608665" y="16830"/>
                  </a:cubicBezTo>
                  <a:lnTo>
                    <a:pt x="617079" y="14025"/>
                  </a:lnTo>
                  <a:cubicBezTo>
                    <a:pt x="622689" y="16830"/>
                    <a:pt x="628002" y="20330"/>
                    <a:pt x="633909" y="22439"/>
                  </a:cubicBezTo>
                  <a:cubicBezTo>
                    <a:pt x="641170" y="25032"/>
                    <a:pt x="648836" y="26315"/>
                    <a:pt x="656348" y="28049"/>
                  </a:cubicBezTo>
                  <a:cubicBezTo>
                    <a:pt x="702623" y="38728"/>
                    <a:pt x="642729" y="23942"/>
                    <a:pt x="681592" y="33659"/>
                  </a:cubicBezTo>
                  <a:cubicBezTo>
                    <a:pt x="678787" y="35529"/>
                    <a:pt x="676549" y="39269"/>
                    <a:pt x="673178" y="39269"/>
                  </a:cubicBezTo>
                  <a:cubicBezTo>
                    <a:pt x="663164" y="39269"/>
                    <a:pt x="655559" y="33133"/>
                    <a:pt x="647933" y="28049"/>
                  </a:cubicBezTo>
                  <a:cubicBezTo>
                    <a:pt x="645128" y="28984"/>
                    <a:pt x="639937" y="27927"/>
                    <a:pt x="639519" y="30854"/>
                  </a:cubicBezTo>
                  <a:cubicBezTo>
                    <a:pt x="638683" y="36708"/>
                    <a:pt x="643259" y="42074"/>
                    <a:pt x="645129" y="47684"/>
                  </a:cubicBezTo>
                  <a:lnTo>
                    <a:pt x="647933" y="56098"/>
                  </a:lnTo>
                  <a:cubicBezTo>
                    <a:pt x="646998" y="73863"/>
                    <a:pt x="646739" y="91676"/>
                    <a:pt x="645129" y="109392"/>
                  </a:cubicBezTo>
                  <a:cubicBezTo>
                    <a:pt x="644861" y="112336"/>
                    <a:pt x="642853" y="114897"/>
                    <a:pt x="642324" y="117806"/>
                  </a:cubicBezTo>
                  <a:cubicBezTo>
                    <a:pt x="640975" y="125223"/>
                    <a:pt x="640454" y="132766"/>
                    <a:pt x="639519" y="140246"/>
                  </a:cubicBezTo>
                  <a:cubicBezTo>
                    <a:pt x="638040" y="172789"/>
                    <a:pt x="633950" y="201250"/>
                    <a:pt x="639519" y="232808"/>
                  </a:cubicBezTo>
                  <a:cubicBezTo>
                    <a:pt x="640293" y="237196"/>
                    <a:pt x="645214" y="253632"/>
                    <a:pt x="650738" y="258052"/>
                  </a:cubicBezTo>
                  <a:cubicBezTo>
                    <a:pt x="653047" y="259899"/>
                    <a:pt x="656508" y="259535"/>
                    <a:pt x="659153" y="260857"/>
                  </a:cubicBezTo>
                  <a:cubicBezTo>
                    <a:pt x="662168" y="262364"/>
                    <a:pt x="664763" y="264596"/>
                    <a:pt x="667568" y="266466"/>
                  </a:cubicBezTo>
                  <a:cubicBezTo>
                    <a:pt x="670373" y="265531"/>
                    <a:pt x="673673" y="265509"/>
                    <a:pt x="675982" y="263662"/>
                  </a:cubicBezTo>
                  <a:cubicBezTo>
                    <a:pt x="680925" y="259707"/>
                    <a:pt x="682549" y="252375"/>
                    <a:pt x="684397" y="246832"/>
                  </a:cubicBezTo>
                  <a:cubicBezTo>
                    <a:pt x="682527" y="221588"/>
                    <a:pt x="682026" y="196205"/>
                    <a:pt x="678787" y="171100"/>
                  </a:cubicBezTo>
                  <a:cubicBezTo>
                    <a:pt x="678252" y="166953"/>
                    <a:pt x="674646" y="163795"/>
                    <a:pt x="673178" y="159880"/>
                  </a:cubicBezTo>
                  <a:cubicBezTo>
                    <a:pt x="661728" y="129344"/>
                    <a:pt x="680373" y="168659"/>
                    <a:pt x="664763" y="137441"/>
                  </a:cubicBezTo>
                  <a:cubicBezTo>
                    <a:pt x="656711" y="105233"/>
                    <a:pt x="667970" y="144922"/>
                    <a:pt x="656348" y="117806"/>
                  </a:cubicBezTo>
                  <a:cubicBezTo>
                    <a:pt x="651287" y="105997"/>
                    <a:pt x="656767" y="99386"/>
                    <a:pt x="642324" y="89757"/>
                  </a:cubicBezTo>
                  <a:cubicBezTo>
                    <a:pt x="639519" y="87887"/>
                    <a:pt x="636990" y="85516"/>
                    <a:pt x="633909" y="84147"/>
                  </a:cubicBezTo>
                  <a:cubicBezTo>
                    <a:pt x="628505" y="81746"/>
                    <a:pt x="617079" y="78538"/>
                    <a:pt x="617079" y="78538"/>
                  </a:cubicBezTo>
                  <a:cubicBezTo>
                    <a:pt x="623722" y="77708"/>
                    <a:pt x="648258" y="74950"/>
                    <a:pt x="656348" y="72928"/>
                  </a:cubicBezTo>
                  <a:cubicBezTo>
                    <a:pt x="662085" y="71494"/>
                    <a:pt x="667568" y="69188"/>
                    <a:pt x="673178" y="67318"/>
                  </a:cubicBezTo>
                  <a:lnTo>
                    <a:pt x="681592" y="64513"/>
                  </a:lnTo>
                  <a:cubicBezTo>
                    <a:pt x="682527" y="67318"/>
                    <a:pt x="684397" y="69971"/>
                    <a:pt x="684397" y="72928"/>
                  </a:cubicBezTo>
                  <a:cubicBezTo>
                    <a:pt x="684397" y="76449"/>
                    <a:pt x="680109" y="88595"/>
                    <a:pt x="678787" y="92562"/>
                  </a:cubicBezTo>
                  <a:cubicBezTo>
                    <a:pt x="681057" y="108452"/>
                    <a:pt x="680618" y="110191"/>
                    <a:pt x="684397" y="123416"/>
                  </a:cubicBezTo>
                  <a:cubicBezTo>
                    <a:pt x="685209" y="126259"/>
                    <a:pt x="685111" y="129740"/>
                    <a:pt x="687202" y="131831"/>
                  </a:cubicBezTo>
                  <a:cubicBezTo>
                    <a:pt x="689293" y="133922"/>
                    <a:pt x="692812" y="133701"/>
                    <a:pt x="695617" y="134636"/>
                  </a:cubicBezTo>
                  <a:cubicBezTo>
                    <a:pt x="696712" y="132445"/>
                    <a:pt x="704032" y="119128"/>
                    <a:pt x="704032" y="115001"/>
                  </a:cubicBezTo>
                  <a:cubicBezTo>
                    <a:pt x="704032" y="104674"/>
                    <a:pt x="702162" y="94432"/>
                    <a:pt x="701227" y="84147"/>
                  </a:cubicBezTo>
                  <a:cubicBezTo>
                    <a:pt x="701940" y="74879"/>
                    <a:pt x="701413" y="43197"/>
                    <a:pt x="709641" y="30854"/>
                  </a:cubicBezTo>
                  <a:cubicBezTo>
                    <a:pt x="711511" y="28049"/>
                    <a:pt x="712618" y="24545"/>
                    <a:pt x="715251" y="22439"/>
                  </a:cubicBezTo>
                  <a:cubicBezTo>
                    <a:pt x="717560" y="20592"/>
                    <a:pt x="720861" y="20570"/>
                    <a:pt x="723666" y="19635"/>
                  </a:cubicBezTo>
                  <a:cubicBezTo>
                    <a:pt x="725536" y="22440"/>
                    <a:pt x="731660" y="25666"/>
                    <a:pt x="729276" y="28049"/>
                  </a:cubicBezTo>
                  <a:cubicBezTo>
                    <a:pt x="726550" y="30775"/>
                    <a:pt x="721264" y="27382"/>
                    <a:pt x="718056" y="25244"/>
                  </a:cubicBezTo>
                  <a:cubicBezTo>
                    <a:pt x="715251" y="23374"/>
                    <a:pt x="715078" y="18936"/>
                    <a:pt x="712446" y="16830"/>
                  </a:cubicBezTo>
                  <a:cubicBezTo>
                    <a:pt x="710137" y="14983"/>
                    <a:pt x="706676" y="15347"/>
                    <a:pt x="704032" y="14025"/>
                  </a:cubicBezTo>
                  <a:cubicBezTo>
                    <a:pt x="682286" y="3151"/>
                    <a:pt x="708350" y="12659"/>
                    <a:pt x="687202" y="5610"/>
                  </a:cubicBezTo>
                  <a:cubicBezTo>
                    <a:pt x="688137" y="9350"/>
                    <a:pt x="687868" y="13622"/>
                    <a:pt x="690007" y="16830"/>
                  </a:cubicBezTo>
                  <a:cubicBezTo>
                    <a:pt x="691877" y="19635"/>
                    <a:pt x="695832" y="20281"/>
                    <a:pt x="698422" y="22439"/>
                  </a:cubicBezTo>
                  <a:cubicBezTo>
                    <a:pt x="706232" y="28947"/>
                    <a:pt x="709064" y="33824"/>
                    <a:pt x="715251" y="42074"/>
                  </a:cubicBezTo>
                  <a:cubicBezTo>
                    <a:pt x="716186" y="44879"/>
                    <a:pt x="717570" y="47572"/>
                    <a:pt x="718056" y="50488"/>
                  </a:cubicBezTo>
                  <a:cubicBezTo>
                    <a:pt x="725541" y="95399"/>
                    <a:pt x="716747" y="57968"/>
                    <a:pt x="723666" y="92562"/>
                  </a:cubicBezTo>
                  <a:cubicBezTo>
                    <a:pt x="724422" y="96342"/>
                    <a:pt x="725117" y="100172"/>
                    <a:pt x="726471" y="103782"/>
                  </a:cubicBezTo>
                  <a:cubicBezTo>
                    <a:pt x="727939" y="107697"/>
                    <a:pt x="730528" y="111119"/>
                    <a:pt x="732081" y="115001"/>
                  </a:cubicBezTo>
                  <a:cubicBezTo>
                    <a:pt x="734277" y="120491"/>
                    <a:pt x="735820" y="126221"/>
                    <a:pt x="737690" y="131831"/>
                  </a:cubicBezTo>
                  <a:lnTo>
                    <a:pt x="740495" y="140246"/>
                  </a:lnTo>
                  <a:cubicBezTo>
                    <a:pt x="739560" y="152400"/>
                    <a:pt x="739202" y="164613"/>
                    <a:pt x="737690" y="176709"/>
                  </a:cubicBezTo>
                  <a:cubicBezTo>
                    <a:pt x="736515" y="186113"/>
                    <a:pt x="733454" y="185183"/>
                    <a:pt x="729276" y="193539"/>
                  </a:cubicBezTo>
                  <a:cubicBezTo>
                    <a:pt x="717666" y="216759"/>
                    <a:pt x="736935" y="186261"/>
                    <a:pt x="720861" y="210368"/>
                  </a:cubicBezTo>
                  <a:cubicBezTo>
                    <a:pt x="715963" y="225061"/>
                    <a:pt x="713691" y="228129"/>
                    <a:pt x="720861" y="249637"/>
                  </a:cubicBezTo>
                  <a:cubicBezTo>
                    <a:pt x="721796" y="252442"/>
                    <a:pt x="726471" y="251507"/>
                    <a:pt x="729276" y="252442"/>
                  </a:cubicBezTo>
                  <a:cubicBezTo>
                    <a:pt x="734335" y="257502"/>
                    <a:pt x="737986" y="263662"/>
                    <a:pt x="746105" y="263662"/>
                  </a:cubicBezTo>
                  <a:cubicBezTo>
                    <a:pt x="749062" y="263662"/>
                    <a:pt x="751715" y="261792"/>
                    <a:pt x="754520" y="260857"/>
                  </a:cubicBezTo>
                  <a:cubicBezTo>
                    <a:pt x="755455" y="251507"/>
                    <a:pt x="756110" y="242125"/>
                    <a:pt x="757325" y="232808"/>
                  </a:cubicBezTo>
                  <a:cubicBezTo>
                    <a:pt x="760888" y="205490"/>
                    <a:pt x="761598" y="203030"/>
                    <a:pt x="765740" y="182319"/>
                  </a:cubicBezTo>
                  <a:cubicBezTo>
                    <a:pt x="765064" y="166086"/>
                    <a:pt x="767990" y="127360"/>
                    <a:pt x="760130" y="103782"/>
                  </a:cubicBezTo>
                  <a:cubicBezTo>
                    <a:pt x="758538" y="99005"/>
                    <a:pt x="756390" y="94432"/>
                    <a:pt x="754520" y="89757"/>
                  </a:cubicBezTo>
                  <a:cubicBezTo>
                    <a:pt x="755455" y="78537"/>
                    <a:pt x="756034" y="67282"/>
                    <a:pt x="757325" y="56098"/>
                  </a:cubicBezTo>
                  <a:cubicBezTo>
                    <a:pt x="758841" y="42963"/>
                    <a:pt x="758754" y="29374"/>
                    <a:pt x="762935" y="16830"/>
                  </a:cubicBezTo>
                  <a:cubicBezTo>
                    <a:pt x="763870" y="14025"/>
                    <a:pt x="764418" y="11060"/>
                    <a:pt x="765740" y="8415"/>
                  </a:cubicBezTo>
                  <a:cubicBezTo>
                    <a:pt x="767247" y="5400"/>
                    <a:pt x="769479" y="2805"/>
                    <a:pt x="771349" y="0"/>
                  </a:cubicBezTo>
                  <a:cubicBezTo>
                    <a:pt x="774154" y="1870"/>
                    <a:pt x="778946" y="2339"/>
                    <a:pt x="779764" y="5610"/>
                  </a:cubicBezTo>
                  <a:cubicBezTo>
                    <a:pt x="794989" y="66509"/>
                    <a:pt x="772160" y="29268"/>
                    <a:pt x="788179" y="53293"/>
                  </a:cubicBezTo>
                  <a:cubicBezTo>
                    <a:pt x="789114" y="57033"/>
                    <a:pt x="789630" y="60903"/>
                    <a:pt x="790984" y="64513"/>
                  </a:cubicBezTo>
                  <a:cubicBezTo>
                    <a:pt x="794034" y="72646"/>
                    <a:pt x="797553" y="77172"/>
                    <a:pt x="802203" y="84147"/>
                  </a:cubicBezTo>
                  <a:cubicBezTo>
                    <a:pt x="803138" y="87887"/>
                    <a:pt x="805008" y="91512"/>
                    <a:pt x="805008" y="95367"/>
                  </a:cubicBezTo>
                  <a:cubicBezTo>
                    <a:pt x="805008" y="146593"/>
                    <a:pt x="805055" y="125062"/>
                    <a:pt x="799398" y="151465"/>
                  </a:cubicBezTo>
                  <a:cubicBezTo>
                    <a:pt x="797400" y="160788"/>
                    <a:pt x="795659" y="170164"/>
                    <a:pt x="793789" y="179514"/>
                  </a:cubicBezTo>
                  <a:lnTo>
                    <a:pt x="790984" y="193539"/>
                  </a:lnTo>
                  <a:cubicBezTo>
                    <a:pt x="791919" y="220653"/>
                    <a:pt x="790317" y="247974"/>
                    <a:pt x="793789" y="274881"/>
                  </a:cubicBezTo>
                  <a:cubicBezTo>
                    <a:pt x="794220" y="278224"/>
                    <a:pt x="798878" y="279937"/>
                    <a:pt x="802203" y="280491"/>
                  </a:cubicBezTo>
                  <a:cubicBezTo>
                    <a:pt x="805119" y="280977"/>
                    <a:pt x="807813" y="278621"/>
                    <a:pt x="810618" y="277686"/>
                  </a:cubicBezTo>
                  <a:cubicBezTo>
                    <a:pt x="814358" y="272076"/>
                    <a:pt x="821167" y="267566"/>
                    <a:pt x="821838" y="260857"/>
                  </a:cubicBezTo>
                  <a:cubicBezTo>
                    <a:pt x="825209" y="227149"/>
                    <a:pt x="823098" y="242076"/>
                    <a:pt x="827448" y="215978"/>
                  </a:cubicBezTo>
                  <a:cubicBezTo>
                    <a:pt x="826513" y="191669"/>
                    <a:pt x="825723" y="167353"/>
                    <a:pt x="824643" y="143050"/>
                  </a:cubicBezTo>
                  <a:cubicBezTo>
                    <a:pt x="823853" y="125279"/>
                    <a:pt x="824242" y="107383"/>
                    <a:pt x="821838" y="89757"/>
                  </a:cubicBezTo>
                  <a:cubicBezTo>
                    <a:pt x="821382" y="86417"/>
                    <a:pt x="818098" y="84147"/>
                    <a:pt x="816228" y="81342"/>
                  </a:cubicBezTo>
                  <a:cubicBezTo>
                    <a:pt x="815293" y="72927"/>
                    <a:pt x="814815" y="64449"/>
                    <a:pt x="813423" y="56098"/>
                  </a:cubicBezTo>
                  <a:cubicBezTo>
                    <a:pt x="812937" y="53182"/>
                    <a:pt x="810618" y="50640"/>
                    <a:pt x="810618" y="47684"/>
                  </a:cubicBezTo>
                  <a:cubicBezTo>
                    <a:pt x="810618" y="36425"/>
                    <a:pt x="811215" y="25065"/>
                    <a:pt x="813423" y="14025"/>
                  </a:cubicBezTo>
                  <a:cubicBezTo>
                    <a:pt x="814084" y="10719"/>
                    <a:pt x="817163" y="8415"/>
                    <a:pt x="819033" y="5610"/>
                  </a:cubicBezTo>
                  <a:cubicBezTo>
                    <a:pt x="823708" y="6545"/>
                    <a:pt x="829090" y="5770"/>
                    <a:pt x="833057" y="8415"/>
                  </a:cubicBezTo>
                  <a:cubicBezTo>
                    <a:pt x="835517" y="10055"/>
                    <a:pt x="835517" y="13894"/>
                    <a:pt x="835862" y="16830"/>
                  </a:cubicBezTo>
                  <a:cubicBezTo>
                    <a:pt x="837395" y="29863"/>
                    <a:pt x="836386" y="43175"/>
                    <a:pt x="838667" y="56098"/>
                  </a:cubicBezTo>
                  <a:cubicBezTo>
                    <a:pt x="839253" y="59418"/>
                    <a:pt x="842769" y="61498"/>
                    <a:pt x="844277" y="64513"/>
                  </a:cubicBezTo>
                  <a:cubicBezTo>
                    <a:pt x="853469" y="82896"/>
                    <a:pt x="835175" y="64528"/>
                    <a:pt x="858302" y="95367"/>
                  </a:cubicBezTo>
                  <a:cubicBezTo>
                    <a:pt x="868738" y="109284"/>
                    <a:pt x="864123" y="102697"/>
                    <a:pt x="872326" y="115001"/>
                  </a:cubicBezTo>
                  <a:cubicBezTo>
                    <a:pt x="871391" y="132766"/>
                    <a:pt x="871132" y="150579"/>
                    <a:pt x="869521" y="168295"/>
                  </a:cubicBezTo>
                  <a:cubicBezTo>
                    <a:pt x="869253" y="171239"/>
                    <a:pt x="867528" y="173866"/>
                    <a:pt x="866716" y="176709"/>
                  </a:cubicBezTo>
                  <a:cubicBezTo>
                    <a:pt x="865657" y="180416"/>
                    <a:pt x="865019" y="184236"/>
                    <a:pt x="863911" y="187929"/>
                  </a:cubicBezTo>
                  <a:cubicBezTo>
                    <a:pt x="862212" y="193593"/>
                    <a:pt x="860172" y="199148"/>
                    <a:pt x="858302" y="204758"/>
                  </a:cubicBezTo>
                  <a:cubicBezTo>
                    <a:pt x="857367" y="207563"/>
                    <a:pt x="857137" y="210713"/>
                    <a:pt x="855497" y="213173"/>
                  </a:cubicBezTo>
                  <a:lnTo>
                    <a:pt x="844277" y="230003"/>
                  </a:lnTo>
                  <a:cubicBezTo>
                    <a:pt x="845212" y="235613"/>
                    <a:pt x="844539" y="241745"/>
                    <a:pt x="847082" y="246832"/>
                  </a:cubicBezTo>
                  <a:cubicBezTo>
                    <a:pt x="848590" y="249847"/>
                    <a:pt x="853113" y="250058"/>
                    <a:pt x="855497" y="252442"/>
                  </a:cubicBezTo>
                  <a:cubicBezTo>
                    <a:pt x="868184" y="265130"/>
                    <a:pt x="853138" y="258201"/>
                    <a:pt x="869521" y="263662"/>
                  </a:cubicBezTo>
                  <a:cubicBezTo>
                    <a:pt x="874196" y="262727"/>
                    <a:pt x="882693" y="265548"/>
                    <a:pt x="883546" y="260857"/>
                  </a:cubicBezTo>
                  <a:cubicBezTo>
                    <a:pt x="897477" y="184237"/>
                    <a:pt x="888747" y="220770"/>
                    <a:pt x="875131" y="193539"/>
                  </a:cubicBezTo>
                  <a:cubicBezTo>
                    <a:pt x="873809" y="190894"/>
                    <a:pt x="874173" y="187433"/>
                    <a:pt x="872326" y="185124"/>
                  </a:cubicBezTo>
                  <a:cubicBezTo>
                    <a:pt x="870220" y="182492"/>
                    <a:pt x="866716" y="181384"/>
                    <a:pt x="863911" y="179514"/>
                  </a:cubicBezTo>
                  <a:cubicBezTo>
                    <a:pt x="862041" y="176709"/>
                    <a:pt x="859974" y="174027"/>
                    <a:pt x="858302" y="171100"/>
                  </a:cubicBezTo>
                  <a:cubicBezTo>
                    <a:pt x="856227" y="167469"/>
                    <a:pt x="854908" y="163426"/>
                    <a:pt x="852692" y="159880"/>
                  </a:cubicBezTo>
                  <a:cubicBezTo>
                    <a:pt x="850214" y="155916"/>
                    <a:pt x="846994" y="152464"/>
                    <a:pt x="844277" y="148660"/>
                  </a:cubicBezTo>
                  <a:cubicBezTo>
                    <a:pt x="842318" y="145917"/>
                    <a:pt x="840537" y="143051"/>
                    <a:pt x="838667" y="140246"/>
                  </a:cubicBezTo>
                  <a:cubicBezTo>
                    <a:pt x="839602" y="132766"/>
                    <a:pt x="839489" y="125079"/>
                    <a:pt x="841472" y="117806"/>
                  </a:cubicBezTo>
                  <a:cubicBezTo>
                    <a:pt x="842359" y="114554"/>
                    <a:pt x="845574" y="112407"/>
                    <a:pt x="847082" y="109392"/>
                  </a:cubicBezTo>
                  <a:cubicBezTo>
                    <a:pt x="848404" y="106747"/>
                    <a:pt x="848565" y="103622"/>
                    <a:pt x="849887" y="100977"/>
                  </a:cubicBezTo>
                  <a:cubicBezTo>
                    <a:pt x="860762" y="79227"/>
                    <a:pt x="851252" y="105298"/>
                    <a:pt x="858302" y="84147"/>
                  </a:cubicBezTo>
                  <a:cubicBezTo>
                    <a:pt x="859237" y="76667"/>
                    <a:pt x="860274" y="69200"/>
                    <a:pt x="861106" y="61708"/>
                  </a:cubicBezTo>
                  <a:cubicBezTo>
                    <a:pt x="862144" y="52369"/>
                    <a:pt x="862482" y="42946"/>
                    <a:pt x="863911" y="33659"/>
                  </a:cubicBezTo>
                  <a:cubicBezTo>
                    <a:pt x="864361" y="30737"/>
                    <a:pt x="865904" y="28087"/>
                    <a:pt x="866716" y="25244"/>
                  </a:cubicBezTo>
                  <a:cubicBezTo>
                    <a:pt x="867775" y="21538"/>
                    <a:pt x="867383" y="17232"/>
                    <a:pt x="869521" y="14025"/>
                  </a:cubicBezTo>
                  <a:cubicBezTo>
                    <a:pt x="872628" y="9364"/>
                    <a:pt x="881551" y="7210"/>
                    <a:pt x="886351" y="5610"/>
                  </a:cubicBezTo>
                  <a:cubicBezTo>
                    <a:pt x="892735" y="31154"/>
                    <a:pt x="886886" y="5089"/>
                    <a:pt x="891960" y="53293"/>
                  </a:cubicBezTo>
                  <a:cubicBezTo>
                    <a:pt x="892555" y="58949"/>
                    <a:pt x="892966" y="64727"/>
                    <a:pt x="894765" y="70123"/>
                  </a:cubicBezTo>
                  <a:cubicBezTo>
                    <a:pt x="895831" y="73321"/>
                    <a:pt x="898505" y="75733"/>
                    <a:pt x="900375" y="78538"/>
                  </a:cubicBezTo>
                  <a:cubicBezTo>
                    <a:pt x="907813" y="108290"/>
                    <a:pt x="905029" y="93327"/>
                    <a:pt x="908790" y="123416"/>
                  </a:cubicBezTo>
                  <a:cubicBezTo>
                    <a:pt x="909725" y="140245"/>
                    <a:pt x="910847" y="157065"/>
                    <a:pt x="911595" y="173904"/>
                  </a:cubicBezTo>
                  <a:cubicBezTo>
                    <a:pt x="912717" y="199141"/>
                    <a:pt x="908836" y="224996"/>
                    <a:pt x="914400" y="249637"/>
                  </a:cubicBezTo>
                  <a:cubicBezTo>
                    <a:pt x="915885" y="256214"/>
                    <a:pt x="931229" y="260857"/>
                    <a:pt x="931229" y="260857"/>
                  </a:cubicBezTo>
                  <a:lnTo>
                    <a:pt x="948059" y="258052"/>
                  </a:lnTo>
                  <a:cubicBezTo>
                    <a:pt x="957431" y="228062"/>
                    <a:pt x="947096" y="226150"/>
                    <a:pt x="942449" y="207563"/>
                  </a:cubicBezTo>
                  <a:cubicBezTo>
                    <a:pt x="941293" y="202938"/>
                    <a:pt x="940716" y="198184"/>
                    <a:pt x="939644" y="193539"/>
                  </a:cubicBezTo>
                  <a:cubicBezTo>
                    <a:pt x="937910" y="186027"/>
                    <a:pt x="935904" y="178580"/>
                    <a:pt x="934034" y="171100"/>
                  </a:cubicBezTo>
                  <a:cubicBezTo>
                    <a:pt x="933099" y="167360"/>
                    <a:pt x="932448" y="163537"/>
                    <a:pt x="931229" y="159880"/>
                  </a:cubicBezTo>
                  <a:cubicBezTo>
                    <a:pt x="930294" y="157075"/>
                    <a:pt x="929065" y="154351"/>
                    <a:pt x="928424" y="151465"/>
                  </a:cubicBezTo>
                  <a:cubicBezTo>
                    <a:pt x="921842" y="121846"/>
                    <a:pt x="929128" y="145164"/>
                    <a:pt x="922814" y="126221"/>
                  </a:cubicBezTo>
                  <a:cubicBezTo>
                    <a:pt x="923749" y="94432"/>
                    <a:pt x="923240" y="62568"/>
                    <a:pt x="925619" y="30854"/>
                  </a:cubicBezTo>
                  <a:cubicBezTo>
                    <a:pt x="926962" y="12954"/>
                    <a:pt x="928221" y="15028"/>
                    <a:pt x="939644" y="11220"/>
                  </a:cubicBezTo>
                  <a:cubicBezTo>
                    <a:pt x="940579" y="14025"/>
                    <a:pt x="941732" y="16767"/>
                    <a:pt x="942449" y="19635"/>
                  </a:cubicBezTo>
                  <a:cubicBezTo>
                    <a:pt x="946503" y="35850"/>
                    <a:pt x="944311" y="32996"/>
                    <a:pt x="948059" y="50488"/>
                  </a:cubicBezTo>
                  <a:cubicBezTo>
                    <a:pt x="949674" y="58027"/>
                    <a:pt x="951230" y="65614"/>
                    <a:pt x="953668" y="72928"/>
                  </a:cubicBezTo>
                  <a:cubicBezTo>
                    <a:pt x="955538" y="78538"/>
                    <a:pt x="958118" y="83959"/>
                    <a:pt x="959278" y="89757"/>
                  </a:cubicBezTo>
                  <a:lnTo>
                    <a:pt x="962083" y="103782"/>
                  </a:lnTo>
                  <a:cubicBezTo>
                    <a:pt x="963018" y="137441"/>
                    <a:pt x="963359" y="171121"/>
                    <a:pt x="964888" y="204758"/>
                  </a:cubicBezTo>
                  <a:cubicBezTo>
                    <a:pt x="965230" y="212288"/>
                    <a:pt x="961333" y="223151"/>
                    <a:pt x="967693" y="227198"/>
                  </a:cubicBezTo>
                  <a:cubicBezTo>
                    <a:pt x="975620" y="232243"/>
                    <a:pt x="986392" y="225328"/>
                    <a:pt x="995742" y="224393"/>
                  </a:cubicBezTo>
                  <a:cubicBezTo>
                    <a:pt x="1006782" y="191273"/>
                    <a:pt x="1001809" y="209454"/>
                    <a:pt x="995742" y="134636"/>
                  </a:cubicBezTo>
                  <a:cubicBezTo>
                    <a:pt x="995119" y="126951"/>
                    <a:pt x="990132" y="112196"/>
                    <a:pt x="990132" y="112196"/>
                  </a:cubicBezTo>
                  <a:cubicBezTo>
                    <a:pt x="989197" y="103781"/>
                    <a:pt x="988316" y="95360"/>
                    <a:pt x="987327" y="86952"/>
                  </a:cubicBezTo>
                  <a:cubicBezTo>
                    <a:pt x="985164" y="68566"/>
                    <a:pt x="981519" y="55339"/>
                    <a:pt x="987327" y="36464"/>
                  </a:cubicBezTo>
                  <a:cubicBezTo>
                    <a:pt x="988494" y="32673"/>
                    <a:pt x="992937" y="30854"/>
                    <a:pt x="995742" y="28049"/>
                  </a:cubicBezTo>
                  <a:cubicBezTo>
                    <a:pt x="999482" y="28984"/>
                    <a:pt x="1005443" y="27311"/>
                    <a:pt x="1006962" y="30854"/>
                  </a:cubicBezTo>
                  <a:cubicBezTo>
                    <a:pt x="1009202" y="36082"/>
                    <a:pt x="1004157" y="41997"/>
                    <a:pt x="1004157" y="47684"/>
                  </a:cubicBezTo>
                  <a:cubicBezTo>
                    <a:pt x="1004157" y="61739"/>
                    <a:pt x="1005410" y="75788"/>
                    <a:pt x="1006962" y="89757"/>
                  </a:cubicBezTo>
                  <a:cubicBezTo>
                    <a:pt x="1007289" y="92696"/>
                    <a:pt x="1009050" y="95304"/>
                    <a:pt x="1009767" y="98172"/>
                  </a:cubicBezTo>
                  <a:cubicBezTo>
                    <a:pt x="1010923" y="102797"/>
                    <a:pt x="1011201" y="107630"/>
                    <a:pt x="1012571" y="112196"/>
                  </a:cubicBezTo>
                  <a:cubicBezTo>
                    <a:pt x="1014018" y="117019"/>
                    <a:pt x="1016413" y="121506"/>
                    <a:pt x="1018181" y="126221"/>
                  </a:cubicBezTo>
                  <a:cubicBezTo>
                    <a:pt x="1024371" y="142728"/>
                    <a:pt x="1016746" y="126157"/>
                    <a:pt x="1026596" y="145855"/>
                  </a:cubicBezTo>
                  <a:cubicBezTo>
                    <a:pt x="1027531" y="169229"/>
                    <a:pt x="1026994" y="192709"/>
                    <a:pt x="1029401" y="215978"/>
                  </a:cubicBezTo>
                  <a:cubicBezTo>
                    <a:pt x="1029831" y="220137"/>
                    <a:pt x="1033364" y="223355"/>
                    <a:pt x="1035011" y="227198"/>
                  </a:cubicBezTo>
                  <a:cubicBezTo>
                    <a:pt x="1036176" y="229915"/>
                    <a:pt x="1036881" y="232807"/>
                    <a:pt x="1037816" y="235612"/>
                  </a:cubicBezTo>
                  <a:cubicBezTo>
                    <a:pt x="1040621" y="234677"/>
                    <a:pt x="1044512" y="235214"/>
                    <a:pt x="1046230" y="232808"/>
                  </a:cubicBezTo>
                  <a:cubicBezTo>
                    <a:pt x="1051061" y="226044"/>
                    <a:pt x="1053346" y="206942"/>
                    <a:pt x="1054645" y="199149"/>
                  </a:cubicBezTo>
                  <a:cubicBezTo>
                    <a:pt x="1053710" y="171100"/>
                    <a:pt x="1053538" y="143015"/>
                    <a:pt x="1051840" y="115001"/>
                  </a:cubicBezTo>
                  <a:cubicBezTo>
                    <a:pt x="1051661" y="112050"/>
                    <a:pt x="1049676" y="109473"/>
                    <a:pt x="1049035" y="106587"/>
                  </a:cubicBezTo>
                  <a:cubicBezTo>
                    <a:pt x="1047801" y="101035"/>
                    <a:pt x="1047247" y="95353"/>
                    <a:pt x="1046230" y="89757"/>
                  </a:cubicBezTo>
                  <a:cubicBezTo>
                    <a:pt x="1038406" y="46725"/>
                    <a:pt x="1048866" y="108388"/>
                    <a:pt x="1040621" y="58903"/>
                  </a:cubicBezTo>
                  <a:cubicBezTo>
                    <a:pt x="1042579" y="53027"/>
                    <a:pt x="1043249" y="43125"/>
                    <a:pt x="1054645" y="47684"/>
                  </a:cubicBezTo>
                  <a:cubicBezTo>
                    <a:pt x="1057390" y="48782"/>
                    <a:pt x="1056515" y="53293"/>
                    <a:pt x="1057450" y="56098"/>
                  </a:cubicBezTo>
                  <a:cubicBezTo>
                    <a:pt x="1058385" y="72928"/>
                    <a:pt x="1057978" y="89886"/>
                    <a:pt x="1060255" y="106587"/>
                  </a:cubicBezTo>
                  <a:cubicBezTo>
                    <a:pt x="1060820" y="110730"/>
                    <a:pt x="1063790" y="114176"/>
                    <a:pt x="1065865" y="117806"/>
                  </a:cubicBezTo>
                  <a:cubicBezTo>
                    <a:pt x="1081707" y="145528"/>
                    <a:pt x="1060154" y="103574"/>
                    <a:pt x="1077084" y="137441"/>
                  </a:cubicBezTo>
                  <a:cubicBezTo>
                    <a:pt x="1082022" y="162130"/>
                    <a:pt x="1078055" y="140946"/>
                    <a:pt x="1082694" y="171100"/>
                  </a:cubicBezTo>
                  <a:cubicBezTo>
                    <a:pt x="1085086" y="186647"/>
                    <a:pt x="1085387" y="187369"/>
                    <a:pt x="1088304" y="201954"/>
                  </a:cubicBezTo>
                  <a:cubicBezTo>
                    <a:pt x="1095784" y="199461"/>
                    <a:pt x="1099524" y="200707"/>
                    <a:pt x="1099524" y="190734"/>
                  </a:cubicBezTo>
                  <a:cubicBezTo>
                    <a:pt x="1099524" y="170143"/>
                    <a:pt x="1098298" y="149556"/>
                    <a:pt x="1096719" y="129026"/>
                  </a:cubicBezTo>
                  <a:cubicBezTo>
                    <a:pt x="1096423" y="125182"/>
                    <a:pt x="1095433" y="121349"/>
                    <a:pt x="1093914" y="117806"/>
                  </a:cubicBezTo>
                  <a:cubicBezTo>
                    <a:pt x="1092586" y="114708"/>
                    <a:pt x="1090174" y="112197"/>
                    <a:pt x="1088304" y="109392"/>
                  </a:cubicBezTo>
                  <a:cubicBezTo>
                    <a:pt x="1085399" y="100676"/>
                    <a:pt x="1080630" y="90551"/>
                    <a:pt x="1088304" y="81342"/>
                  </a:cubicBezTo>
                  <a:cubicBezTo>
                    <a:pt x="1090772" y="78380"/>
                    <a:pt x="1095784" y="83212"/>
                    <a:pt x="1099524" y="84147"/>
                  </a:cubicBezTo>
                  <a:cubicBezTo>
                    <a:pt x="1102301" y="92479"/>
                    <a:pt x="1104075" y="102725"/>
                    <a:pt x="1110743" y="109392"/>
                  </a:cubicBezTo>
                  <a:cubicBezTo>
                    <a:pt x="1113127" y="111776"/>
                    <a:pt x="1116353" y="113131"/>
                    <a:pt x="1119158" y="115001"/>
                  </a:cubicBezTo>
                  <a:cubicBezTo>
                    <a:pt x="1120093" y="117806"/>
                    <a:pt x="1120245" y="121010"/>
                    <a:pt x="1121963" y="123416"/>
                  </a:cubicBezTo>
                  <a:cubicBezTo>
                    <a:pt x="1125037" y="127720"/>
                    <a:pt x="1130817" y="129905"/>
                    <a:pt x="1133182" y="134636"/>
                  </a:cubicBezTo>
                  <a:cubicBezTo>
                    <a:pt x="1134690" y="137651"/>
                    <a:pt x="1127966" y="130092"/>
                    <a:pt x="1124768" y="129026"/>
                  </a:cubicBezTo>
                  <a:cubicBezTo>
                    <a:pt x="1119372" y="127227"/>
                    <a:pt x="1113548" y="127156"/>
                    <a:pt x="1107938" y="126221"/>
                  </a:cubicBezTo>
                  <a:cubicBezTo>
                    <a:pt x="1105133" y="125286"/>
                    <a:pt x="1102078" y="124906"/>
                    <a:pt x="1099524" y="123416"/>
                  </a:cubicBezTo>
                  <a:cubicBezTo>
                    <a:pt x="1090788" y="118320"/>
                    <a:pt x="1083669" y="110343"/>
                    <a:pt x="1074279" y="106587"/>
                  </a:cubicBezTo>
                  <a:cubicBezTo>
                    <a:pt x="1050392" y="97031"/>
                    <a:pt x="1068915" y="105191"/>
                    <a:pt x="1040621" y="89757"/>
                  </a:cubicBezTo>
                  <a:cubicBezTo>
                    <a:pt x="1030885" y="84446"/>
                    <a:pt x="1020764" y="81122"/>
                    <a:pt x="1012571" y="72928"/>
                  </a:cubicBezTo>
                  <a:cubicBezTo>
                    <a:pt x="1009766" y="70123"/>
                    <a:pt x="1006696" y="67560"/>
                    <a:pt x="1004157" y="64513"/>
                  </a:cubicBezTo>
                  <a:cubicBezTo>
                    <a:pt x="1001999" y="61923"/>
                    <a:pt x="1001179" y="58204"/>
                    <a:pt x="998547" y="56098"/>
                  </a:cubicBezTo>
                  <a:cubicBezTo>
                    <a:pt x="996238" y="54251"/>
                    <a:pt x="992937" y="54228"/>
                    <a:pt x="990132" y="53293"/>
                  </a:cubicBezTo>
                  <a:cubicBezTo>
                    <a:pt x="988262" y="50488"/>
                    <a:pt x="987154" y="46985"/>
                    <a:pt x="984522" y="44879"/>
                  </a:cubicBezTo>
                  <a:cubicBezTo>
                    <a:pt x="982213" y="43032"/>
                    <a:pt x="979064" y="42074"/>
                    <a:pt x="976108" y="42074"/>
                  </a:cubicBezTo>
                  <a:cubicBezTo>
                    <a:pt x="957385" y="42074"/>
                    <a:pt x="938709" y="43944"/>
                    <a:pt x="920009" y="44879"/>
                  </a:cubicBezTo>
                  <a:cubicBezTo>
                    <a:pt x="915334" y="46749"/>
                    <a:pt x="910699" y="48720"/>
                    <a:pt x="905985" y="50488"/>
                  </a:cubicBezTo>
                  <a:cubicBezTo>
                    <a:pt x="903217" y="51526"/>
                    <a:pt x="900215" y="51971"/>
                    <a:pt x="897570" y="53293"/>
                  </a:cubicBezTo>
                  <a:cubicBezTo>
                    <a:pt x="894555" y="54801"/>
                    <a:pt x="892082" y="57230"/>
                    <a:pt x="889155" y="58903"/>
                  </a:cubicBezTo>
                  <a:cubicBezTo>
                    <a:pt x="885525" y="60978"/>
                    <a:pt x="881521" y="62362"/>
                    <a:pt x="877936" y="64513"/>
                  </a:cubicBezTo>
                  <a:cubicBezTo>
                    <a:pt x="872155" y="67982"/>
                    <a:pt x="866716" y="71993"/>
                    <a:pt x="861106" y="75733"/>
                  </a:cubicBezTo>
                  <a:cubicBezTo>
                    <a:pt x="858301" y="77603"/>
                    <a:pt x="855707" y="79835"/>
                    <a:pt x="852692" y="81342"/>
                  </a:cubicBezTo>
                  <a:cubicBezTo>
                    <a:pt x="825071" y="95153"/>
                    <a:pt x="859680" y="78236"/>
                    <a:pt x="827448" y="92562"/>
                  </a:cubicBezTo>
                  <a:cubicBezTo>
                    <a:pt x="823627" y="94260"/>
                    <a:pt x="820071" y="96525"/>
                    <a:pt x="816228" y="98172"/>
                  </a:cubicBezTo>
                  <a:cubicBezTo>
                    <a:pt x="808897" y="101314"/>
                    <a:pt x="804500" y="101410"/>
                    <a:pt x="796594" y="103782"/>
                  </a:cubicBezTo>
                  <a:cubicBezTo>
                    <a:pt x="790930" y="105481"/>
                    <a:pt x="785501" y="107958"/>
                    <a:pt x="779764" y="109392"/>
                  </a:cubicBezTo>
                  <a:cubicBezTo>
                    <a:pt x="776024" y="110327"/>
                    <a:pt x="772307" y="111360"/>
                    <a:pt x="768544" y="112196"/>
                  </a:cubicBezTo>
                  <a:cubicBezTo>
                    <a:pt x="763890" y="113230"/>
                    <a:pt x="759145" y="113845"/>
                    <a:pt x="754520" y="115001"/>
                  </a:cubicBezTo>
                  <a:cubicBezTo>
                    <a:pt x="748655" y="116467"/>
                    <a:pt x="736374" y="121699"/>
                    <a:pt x="732081" y="123416"/>
                  </a:cubicBezTo>
                  <a:cubicBezTo>
                    <a:pt x="728341" y="127156"/>
                    <a:pt x="725092" y="131463"/>
                    <a:pt x="720861" y="134636"/>
                  </a:cubicBezTo>
                  <a:cubicBezTo>
                    <a:pt x="717516" y="137145"/>
                    <a:pt x="713187" y="138030"/>
                    <a:pt x="709641" y="140246"/>
                  </a:cubicBezTo>
                  <a:cubicBezTo>
                    <a:pt x="705677" y="142723"/>
                    <a:pt x="702252" y="145979"/>
                    <a:pt x="698422" y="148660"/>
                  </a:cubicBezTo>
                  <a:cubicBezTo>
                    <a:pt x="692898" y="152526"/>
                    <a:pt x="686857" y="155668"/>
                    <a:pt x="681592" y="159880"/>
                  </a:cubicBezTo>
                  <a:cubicBezTo>
                    <a:pt x="665259" y="172947"/>
                    <a:pt x="673248" y="169207"/>
                    <a:pt x="659153" y="173904"/>
                  </a:cubicBezTo>
                  <a:cubicBezTo>
                    <a:pt x="656348" y="176709"/>
                    <a:pt x="654102" y="180216"/>
                    <a:pt x="650738" y="182319"/>
                  </a:cubicBezTo>
                  <a:cubicBezTo>
                    <a:pt x="634203" y="192654"/>
                    <a:pt x="641353" y="184207"/>
                    <a:pt x="628299" y="190734"/>
                  </a:cubicBezTo>
                  <a:cubicBezTo>
                    <a:pt x="625284" y="192242"/>
                    <a:pt x="622965" y="194975"/>
                    <a:pt x="619884" y="196344"/>
                  </a:cubicBezTo>
                  <a:cubicBezTo>
                    <a:pt x="614481" y="198746"/>
                    <a:pt x="608665" y="200084"/>
                    <a:pt x="603055" y="201954"/>
                  </a:cubicBezTo>
                  <a:cubicBezTo>
                    <a:pt x="600250" y="202889"/>
                    <a:pt x="597574" y="204391"/>
                    <a:pt x="594640" y="204758"/>
                  </a:cubicBezTo>
                  <a:lnTo>
                    <a:pt x="572201" y="207563"/>
                  </a:lnTo>
                  <a:cubicBezTo>
                    <a:pt x="558176" y="206628"/>
                    <a:pt x="543975" y="207166"/>
                    <a:pt x="530127" y="204758"/>
                  </a:cubicBezTo>
                  <a:cubicBezTo>
                    <a:pt x="522257" y="203389"/>
                    <a:pt x="515211" y="199031"/>
                    <a:pt x="507688" y="196344"/>
                  </a:cubicBezTo>
                  <a:cubicBezTo>
                    <a:pt x="502119" y="194355"/>
                    <a:pt x="496148" y="193378"/>
                    <a:pt x="490859" y="190734"/>
                  </a:cubicBezTo>
                  <a:cubicBezTo>
                    <a:pt x="476994" y="183802"/>
                    <a:pt x="483606" y="186446"/>
                    <a:pt x="471224" y="182319"/>
                  </a:cubicBezTo>
                  <a:cubicBezTo>
                    <a:pt x="464679" y="183254"/>
                    <a:pt x="455257" y="179623"/>
                    <a:pt x="451590" y="185124"/>
                  </a:cubicBezTo>
                  <a:cubicBezTo>
                    <a:pt x="448797" y="189313"/>
                    <a:pt x="460792" y="189287"/>
                    <a:pt x="465614" y="190734"/>
                  </a:cubicBezTo>
                  <a:cubicBezTo>
                    <a:pt x="470181" y="192104"/>
                    <a:pt x="474964" y="192604"/>
                    <a:pt x="479639" y="193539"/>
                  </a:cubicBezTo>
                  <a:cubicBezTo>
                    <a:pt x="538926" y="191167"/>
                    <a:pt x="546348" y="188639"/>
                    <a:pt x="600250" y="193539"/>
                  </a:cubicBezTo>
                  <a:cubicBezTo>
                    <a:pt x="611665" y="194577"/>
                    <a:pt x="632899" y="205908"/>
                    <a:pt x="639519" y="207563"/>
                  </a:cubicBezTo>
                  <a:cubicBezTo>
                    <a:pt x="643259" y="208498"/>
                    <a:pt x="647129" y="209014"/>
                    <a:pt x="650738" y="210368"/>
                  </a:cubicBezTo>
                  <a:cubicBezTo>
                    <a:pt x="654653" y="211836"/>
                    <a:pt x="658137" y="214280"/>
                    <a:pt x="661958" y="215978"/>
                  </a:cubicBezTo>
                  <a:cubicBezTo>
                    <a:pt x="666559" y="218023"/>
                    <a:pt x="671268" y="219820"/>
                    <a:pt x="675982" y="221588"/>
                  </a:cubicBezTo>
                  <a:cubicBezTo>
                    <a:pt x="688550" y="226301"/>
                    <a:pt x="680882" y="222777"/>
                    <a:pt x="695617" y="227198"/>
                  </a:cubicBezTo>
                  <a:cubicBezTo>
                    <a:pt x="724082" y="235738"/>
                    <a:pt x="700912" y="230502"/>
                    <a:pt x="726471" y="235612"/>
                  </a:cubicBezTo>
                  <a:cubicBezTo>
                    <a:pt x="738626" y="234677"/>
                    <a:pt x="750847" y="234385"/>
                    <a:pt x="762935" y="232808"/>
                  </a:cubicBezTo>
                  <a:cubicBezTo>
                    <a:pt x="772390" y="231575"/>
                    <a:pt x="790984" y="227198"/>
                    <a:pt x="790984" y="227198"/>
                  </a:cubicBezTo>
                  <a:cubicBezTo>
                    <a:pt x="794724" y="225328"/>
                    <a:pt x="798360" y="223235"/>
                    <a:pt x="802203" y="221588"/>
                  </a:cubicBezTo>
                  <a:cubicBezTo>
                    <a:pt x="804921" y="220423"/>
                    <a:pt x="807973" y="220105"/>
                    <a:pt x="810618" y="218783"/>
                  </a:cubicBezTo>
                  <a:cubicBezTo>
                    <a:pt x="813633" y="217275"/>
                    <a:pt x="816228" y="215043"/>
                    <a:pt x="819033" y="213173"/>
                  </a:cubicBezTo>
                  <a:cubicBezTo>
                    <a:pt x="828383" y="214108"/>
                    <a:pt x="838213" y="212874"/>
                    <a:pt x="847082" y="215978"/>
                  </a:cubicBezTo>
                  <a:cubicBezTo>
                    <a:pt x="880443" y="227655"/>
                    <a:pt x="865849" y="229507"/>
                    <a:pt x="886351" y="241222"/>
                  </a:cubicBezTo>
                  <a:cubicBezTo>
                    <a:pt x="888918" y="242689"/>
                    <a:pt x="892121" y="242705"/>
                    <a:pt x="894765" y="244027"/>
                  </a:cubicBezTo>
                  <a:cubicBezTo>
                    <a:pt x="897780" y="245535"/>
                    <a:pt x="900165" y="248129"/>
                    <a:pt x="903180" y="249637"/>
                  </a:cubicBezTo>
                  <a:cubicBezTo>
                    <a:pt x="905825" y="250959"/>
                    <a:pt x="908727" y="251725"/>
                    <a:pt x="911595" y="252442"/>
                  </a:cubicBezTo>
                  <a:cubicBezTo>
                    <a:pt x="935883" y="258514"/>
                    <a:pt x="952649" y="256599"/>
                    <a:pt x="981717" y="258052"/>
                  </a:cubicBezTo>
                  <a:cubicBezTo>
                    <a:pt x="984522" y="258987"/>
                    <a:pt x="987175" y="260857"/>
                    <a:pt x="990132" y="260857"/>
                  </a:cubicBezTo>
                  <a:cubicBezTo>
                    <a:pt x="1005249" y="260857"/>
                    <a:pt x="1005216" y="259216"/>
                    <a:pt x="1015376" y="252442"/>
                  </a:cubicBezTo>
                  <a:cubicBezTo>
                    <a:pt x="1016311" y="249637"/>
                    <a:pt x="1017464" y="246895"/>
                    <a:pt x="1018181" y="244027"/>
                  </a:cubicBezTo>
                  <a:cubicBezTo>
                    <a:pt x="1019337" y="239402"/>
                    <a:pt x="1019952" y="234657"/>
                    <a:pt x="1020986" y="230003"/>
                  </a:cubicBezTo>
                  <a:cubicBezTo>
                    <a:pt x="1021822" y="226240"/>
                    <a:pt x="1022856" y="222523"/>
                    <a:pt x="1023791" y="218783"/>
                  </a:cubicBezTo>
                  <a:cubicBezTo>
                    <a:pt x="1023553" y="217120"/>
                    <a:pt x="1021741" y="196075"/>
                    <a:pt x="1018181" y="190734"/>
                  </a:cubicBezTo>
                  <a:cubicBezTo>
                    <a:pt x="1017662" y="189956"/>
                    <a:pt x="1016311" y="190734"/>
                    <a:pt x="1015376" y="19073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626795" y="1248005"/>
              <a:ext cx="1175658" cy="1129870"/>
            </a:xfrm>
            <a:custGeom>
              <a:avLst/>
              <a:gdLst>
                <a:gd name="connsiteX0" fmla="*/ 58058 w 1175658"/>
                <a:gd name="connsiteY0" fmla="*/ 1129870 h 1129870"/>
                <a:gd name="connsiteX1" fmla="*/ 55155 w 1175658"/>
                <a:gd name="connsiteY1" fmla="*/ 1115356 h 1129870"/>
                <a:gd name="connsiteX2" fmla="*/ 37738 w 1175658"/>
                <a:gd name="connsiteY2" fmla="*/ 1103745 h 1129870"/>
                <a:gd name="connsiteX3" fmla="*/ 26126 w 1175658"/>
                <a:gd name="connsiteY3" fmla="*/ 1092133 h 1129870"/>
                <a:gd name="connsiteX4" fmla="*/ 14515 w 1175658"/>
                <a:gd name="connsiteY4" fmla="*/ 1074716 h 1129870"/>
                <a:gd name="connsiteX5" fmla="*/ 8709 w 1175658"/>
                <a:gd name="connsiteY5" fmla="*/ 1066008 h 1129870"/>
                <a:gd name="connsiteX6" fmla="*/ 0 w 1175658"/>
                <a:gd name="connsiteY6" fmla="*/ 1060202 h 1129870"/>
                <a:gd name="connsiteX7" fmla="*/ 2903 w 1175658"/>
                <a:gd name="connsiteY7" fmla="*/ 1051493 h 1129870"/>
                <a:gd name="connsiteX8" fmla="*/ 34835 w 1175658"/>
                <a:gd name="connsiteY8" fmla="*/ 1051493 h 1129870"/>
                <a:gd name="connsiteX9" fmla="*/ 52252 w 1175658"/>
                <a:gd name="connsiteY9" fmla="*/ 1057299 h 1129870"/>
                <a:gd name="connsiteX10" fmla="*/ 66766 w 1175658"/>
                <a:gd name="connsiteY10" fmla="*/ 1071813 h 1129870"/>
                <a:gd name="connsiteX11" fmla="*/ 69669 w 1175658"/>
                <a:gd name="connsiteY11" fmla="*/ 1080522 h 1129870"/>
                <a:gd name="connsiteX12" fmla="*/ 84183 w 1175658"/>
                <a:gd name="connsiteY12" fmla="*/ 1097939 h 1129870"/>
                <a:gd name="connsiteX13" fmla="*/ 92892 w 1175658"/>
                <a:gd name="connsiteY13" fmla="*/ 1103745 h 1129870"/>
                <a:gd name="connsiteX14" fmla="*/ 104503 w 1175658"/>
                <a:gd name="connsiteY14" fmla="*/ 1106648 h 1129870"/>
                <a:gd name="connsiteX15" fmla="*/ 121920 w 1175658"/>
                <a:gd name="connsiteY15" fmla="*/ 1115356 h 1129870"/>
                <a:gd name="connsiteX16" fmla="*/ 124823 w 1175658"/>
                <a:gd name="connsiteY16" fmla="*/ 1106648 h 1129870"/>
                <a:gd name="connsiteX17" fmla="*/ 121920 w 1175658"/>
                <a:gd name="connsiteY17" fmla="*/ 1074716 h 1129870"/>
                <a:gd name="connsiteX18" fmla="*/ 119018 w 1175658"/>
                <a:gd name="connsiteY18" fmla="*/ 1066008 h 1129870"/>
                <a:gd name="connsiteX19" fmla="*/ 101600 w 1175658"/>
                <a:gd name="connsiteY19" fmla="*/ 1054396 h 1129870"/>
                <a:gd name="connsiteX20" fmla="*/ 92892 w 1175658"/>
                <a:gd name="connsiteY20" fmla="*/ 1048590 h 1129870"/>
                <a:gd name="connsiteX21" fmla="*/ 87086 w 1175658"/>
                <a:gd name="connsiteY21" fmla="*/ 1039882 h 1129870"/>
                <a:gd name="connsiteX22" fmla="*/ 69669 w 1175658"/>
                <a:gd name="connsiteY22" fmla="*/ 1028270 h 1129870"/>
                <a:gd name="connsiteX23" fmla="*/ 49349 w 1175658"/>
                <a:gd name="connsiteY23" fmla="*/ 1005048 h 1129870"/>
                <a:gd name="connsiteX24" fmla="*/ 43543 w 1175658"/>
                <a:gd name="connsiteY24" fmla="*/ 996339 h 1129870"/>
                <a:gd name="connsiteX25" fmla="*/ 34835 w 1175658"/>
                <a:gd name="connsiteY25" fmla="*/ 990533 h 1129870"/>
                <a:gd name="connsiteX26" fmla="*/ 46446 w 1175658"/>
                <a:gd name="connsiteY26" fmla="*/ 949893 h 1129870"/>
                <a:gd name="connsiteX27" fmla="*/ 63863 w 1175658"/>
                <a:gd name="connsiteY27" fmla="*/ 961505 h 1129870"/>
                <a:gd name="connsiteX28" fmla="*/ 75475 w 1175658"/>
                <a:gd name="connsiteY28" fmla="*/ 973116 h 1129870"/>
                <a:gd name="connsiteX29" fmla="*/ 78378 w 1175658"/>
                <a:gd name="connsiteY29" fmla="*/ 981825 h 1129870"/>
                <a:gd name="connsiteX30" fmla="*/ 87086 w 1175658"/>
                <a:gd name="connsiteY30" fmla="*/ 984728 h 1129870"/>
                <a:gd name="connsiteX31" fmla="*/ 89989 w 1175658"/>
                <a:gd name="connsiteY31" fmla="*/ 996339 h 1129870"/>
                <a:gd name="connsiteX32" fmla="*/ 107406 w 1175658"/>
                <a:gd name="connsiteY32" fmla="*/ 1007950 h 1129870"/>
                <a:gd name="connsiteX33" fmla="*/ 116115 w 1175658"/>
                <a:gd name="connsiteY33" fmla="*/ 1013756 h 1129870"/>
                <a:gd name="connsiteX34" fmla="*/ 127726 w 1175658"/>
                <a:gd name="connsiteY34" fmla="*/ 1028270 h 1129870"/>
                <a:gd name="connsiteX35" fmla="*/ 130629 w 1175658"/>
                <a:gd name="connsiteY35" fmla="*/ 1036979 h 1129870"/>
                <a:gd name="connsiteX36" fmla="*/ 139338 w 1175658"/>
                <a:gd name="connsiteY36" fmla="*/ 1042785 h 1129870"/>
                <a:gd name="connsiteX37" fmla="*/ 148046 w 1175658"/>
                <a:gd name="connsiteY37" fmla="*/ 1051493 h 1129870"/>
                <a:gd name="connsiteX38" fmla="*/ 165463 w 1175658"/>
                <a:gd name="connsiteY38" fmla="*/ 1063105 h 1129870"/>
                <a:gd name="connsiteX39" fmla="*/ 174172 w 1175658"/>
                <a:gd name="connsiteY39" fmla="*/ 1071813 h 1129870"/>
                <a:gd name="connsiteX40" fmla="*/ 182880 w 1175658"/>
                <a:gd name="connsiteY40" fmla="*/ 1074716 h 1129870"/>
                <a:gd name="connsiteX41" fmla="*/ 200298 w 1175658"/>
                <a:gd name="connsiteY41" fmla="*/ 1083425 h 1129870"/>
                <a:gd name="connsiteX42" fmla="*/ 211909 w 1175658"/>
                <a:gd name="connsiteY42" fmla="*/ 1080522 h 1129870"/>
                <a:gd name="connsiteX43" fmla="*/ 209006 w 1175658"/>
                <a:gd name="connsiteY43" fmla="*/ 1066008 h 1129870"/>
                <a:gd name="connsiteX44" fmla="*/ 194492 w 1175658"/>
                <a:gd name="connsiteY44" fmla="*/ 1048590 h 1129870"/>
                <a:gd name="connsiteX45" fmla="*/ 182880 w 1175658"/>
                <a:gd name="connsiteY45" fmla="*/ 1031173 h 1129870"/>
                <a:gd name="connsiteX46" fmla="*/ 179978 w 1175658"/>
                <a:gd name="connsiteY46" fmla="*/ 1022465 h 1129870"/>
                <a:gd name="connsiteX47" fmla="*/ 159658 w 1175658"/>
                <a:gd name="connsiteY47" fmla="*/ 996339 h 1129870"/>
                <a:gd name="connsiteX48" fmla="*/ 150949 w 1175658"/>
                <a:gd name="connsiteY48" fmla="*/ 990533 h 1129870"/>
                <a:gd name="connsiteX49" fmla="*/ 142240 w 1175658"/>
                <a:gd name="connsiteY49" fmla="*/ 973116 h 1129870"/>
                <a:gd name="connsiteX50" fmla="*/ 133532 w 1175658"/>
                <a:gd name="connsiteY50" fmla="*/ 964408 h 1129870"/>
                <a:gd name="connsiteX51" fmla="*/ 121920 w 1175658"/>
                <a:gd name="connsiteY51" fmla="*/ 946990 h 1129870"/>
                <a:gd name="connsiteX52" fmla="*/ 116115 w 1175658"/>
                <a:gd name="connsiteY52" fmla="*/ 929573 h 1129870"/>
                <a:gd name="connsiteX53" fmla="*/ 113212 w 1175658"/>
                <a:gd name="connsiteY53" fmla="*/ 920865 h 1129870"/>
                <a:gd name="connsiteX54" fmla="*/ 101600 w 1175658"/>
                <a:gd name="connsiteY54" fmla="*/ 903448 h 1129870"/>
                <a:gd name="connsiteX55" fmla="*/ 95795 w 1175658"/>
                <a:gd name="connsiteY55" fmla="*/ 894739 h 1129870"/>
                <a:gd name="connsiteX56" fmla="*/ 87086 w 1175658"/>
                <a:gd name="connsiteY56" fmla="*/ 888933 h 1129870"/>
                <a:gd name="connsiteX57" fmla="*/ 81280 w 1175658"/>
                <a:gd name="connsiteY57" fmla="*/ 880225 h 1129870"/>
                <a:gd name="connsiteX58" fmla="*/ 72572 w 1175658"/>
                <a:gd name="connsiteY58" fmla="*/ 874419 h 1129870"/>
                <a:gd name="connsiteX59" fmla="*/ 60960 w 1175658"/>
                <a:gd name="connsiteY59" fmla="*/ 857002 h 1129870"/>
                <a:gd name="connsiteX60" fmla="*/ 58058 w 1175658"/>
                <a:gd name="connsiteY60" fmla="*/ 848293 h 1129870"/>
                <a:gd name="connsiteX61" fmla="*/ 46446 w 1175658"/>
                <a:gd name="connsiteY61" fmla="*/ 830876 h 1129870"/>
                <a:gd name="connsiteX62" fmla="*/ 49349 w 1175658"/>
                <a:gd name="connsiteY62" fmla="*/ 816362 h 1129870"/>
                <a:gd name="connsiteX63" fmla="*/ 66766 w 1175658"/>
                <a:gd name="connsiteY63" fmla="*/ 816362 h 1129870"/>
                <a:gd name="connsiteX64" fmla="*/ 75475 w 1175658"/>
                <a:gd name="connsiteY64" fmla="*/ 833779 h 1129870"/>
                <a:gd name="connsiteX65" fmla="*/ 78378 w 1175658"/>
                <a:gd name="connsiteY65" fmla="*/ 842488 h 1129870"/>
                <a:gd name="connsiteX66" fmla="*/ 84183 w 1175658"/>
                <a:gd name="connsiteY66" fmla="*/ 851196 h 1129870"/>
                <a:gd name="connsiteX67" fmla="*/ 95795 w 1175658"/>
                <a:gd name="connsiteY67" fmla="*/ 868613 h 1129870"/>
                <a:gd name="connsiteX68" fmla="*/ 104503 w 1175658"/>
                <a:gd name="connsiteY68" fmla="*/ 871516 h 1129870"/>
                <a:gd name="connsiteX69" fmla="*/ 113212 w 1175658"/>
                <a:gd name="connsiteY69" fmla="*/ 880225 h 1129870"/>
                <a:gd name="connsiteX70" fmla="*/ 119018 w 1175658"/>
                <a:gd name="connsiteY70" fmla="*/ 888933 h 1129870"/>
                <a:gd name="connsiteX71" fmla="*/ 127726 w 1175658"/>
                <a:gd name="connsiteY71" fmla="*/ 891836 h 1129870"/>
                <a:gd name="connsiteX72" fmla="*/ 136435 w 1175658"/>
                <a:gd name="connsiteY72" fmla="*/ 900545 h 1129870"/>
                <a:gd name="connsiteX73" fmla="*/ 142240 w 1175658"/>
                <a:gd name="connsiteY73" fmla="*/ 909253 h 1129870"/>
                <a:gd name="connsiteX74" fmla="*/ 150949 w 1175658"/>
                <a:gd name="connsiteY74" fmla="*/ 915059 h 1129870"/>
                <a:gd name="connsiteX75" fmla="*/ 171269 w 1175658"/>
                <a:gd name="connsiteY75" fmla="*/ 941185 h 1129870"/>
                <a:gd name="connsiteX76" fmla="*/ 177075 w 1175658"/>
                <a:gd name="connsiteY76" fmla="*/ 949893 h 1129870"/>
                <a:gd name="connsiteX77" fmla="*/ 185783 w 1175658"/>
                <a:gd name="connsiteY77" fmla="*/ 955699 h 1129870"/>
                <a:gd name="connsiteX78" fmla="*/ 194492 w 1175658"/>
                <a:gd name="connsiteY78" fmla="*/ 964408 h 1129870"/>
                <a:gd name="connsiteX79" fmla="*/ 206103 w 1175658"/>
                <a:gd name="connsiteY79" fmla="*/ 978922 h 1129870"/>
                <a:gd name="connsiteX80" fmla="*/ 223520 w 1175658"/>
                <a:gd name="connsiteY80" fmla="*/ 996339 h 1129870"/>
                <a:gd name="connsiteX81" fmla="*/ 229326 w 1175658"/>
                <a:gd name="connsiteY81" fmla="*/ 1005048 h 1129870"/>
                <a:gd name="connsiteX82" fmla="*/ 238035 w 1175658"/>
                <a:gd name="connsiteY82" fmla="*/ 1007950 h 1129870"/>
                <a:gd name="connsiteX83" fmla="*/ 258355 w 1175658"/>
                <a:gd name="connsiteY83" fmla="*/ 1028270 h 1129870"/>
                <a:gd name="connsiteX84" fmla="*/ 272869 w 1175658"/>
                <a:gd name="connsiteY84" fmla="*/ 1039882 h 1129870"/>
                <a:gd name="connsiteX85" fmla="*/ 290286 w 1175658"/>
                <a:gd name="connsiteY85" fmla="*/ 1051493 h 1129870"/>
                <a:gd name="connsiteX86" fmla="*/ 313509 w 1175658"/>
                <a:gd name="connsiteY86" fmla="*/ 1057299 h 1129870"/>
                <a:gd name="connsiteX87" fmla="*/ 345440 w 1175658"/>
                <a:gd name="connsiteY87" fmla="*/ 1054396 h 1129870"/>
                <a:gd name="connsiteX88" fmla="*/ 342538 w 1175658"/>
                <a:gd name="connsiteY88" fmla="*/ 1036979 h 1129870"/>
                <a:gd name="connsiteX89" fmla="*/ 333829 w 1175658"/>
                <a:gd name="connsiteY89" fmla="*/ 1028270 h 1129870"/>
                <a:gd name="connsiteX90" fmla="*/ 313509 w 1175658"/>
                <a:gd name="connsiteY90" fmla="*/ 1005048 h 1129870"/>
                <a:gd name="connsiteX91" fmla="*/ 307703 w 1175658"/>
                <a:gd name="connsiteY91" fmla="*/ 996339 h 1129870"/>
                <a:gd name="connsiteX92" fmla="*/ 290286 w 1175658"/>
                <a:gd name="connsiteY92" fmla="*/ 984728 h 1129870"/>
                <a:gd name="connsiteX93" fmla="*/ 284480 w 1175658"/>
                <a:gd name="connsiteY93" fmla="*/ 976019 h 1129870"/>
                <a:gd name="connsiteX94" fmla="*/ 258355 w 1175658"/>
                <a:gd name="connsiteY94" fmla="*/ 955699 h 1129870"/>
                <a:gd name="connsiteX95" fmla="*/ 249646 w 1175658"/>
                <a:gd name="connsiteY95" fmla="*/ 949893 h 1129870"/>
                <a:gd name="connsiteX96" fmla="*/ 240938 w 1175658"/>
                <a:gd name="connsiteY96" fmla="*/ 944088 h 1129870"/>
                <a:gd name="connsiteX97" fmla="*/ 238035 w 1175658"/>
                <a:gd name="connsiteY97" fmla="*/ 935379 h 1129870"/>
                <a:gd name="connsiteX98" fmla="*/ 229326 w 1175658"/>
                <a:gd name="connsiteY98" fmla="*/ 929573 h 1129870"/>
                <a:gd name="connsiteX99" fmla="*/ 211909 w 1175658"/>
                <a:gd name="connsiteY99" fmla="*/ 912156 h 1129870"/>
                <a:gd name="connsiteX100" fmla="*/ 197395 w 1175658"/>
                <a:gd name="connsiteY100" fmla="*/ 894739 h 1129870"/>
                <a:gd name="connsiteX101" fmla="*/ 188686 w 1175658"/>
                <a:gd name="connsiteY101" fmla="*/ 886030 h 1129870"/>
                <a:gd name="connsiteX102" fmla="*/ 177075 w 1175658"/>
                <a:gd name="connsiteY102" fmla="*/ 868613 h 1129870"/>
                <a:gd name="connsiteX103" fmla="*/ 171269 w 1175658"/>
                <a:gd name="connsiteY103" fmla="*/ 859905 h 1129870"/>
                <a:gd name="connsiteX104" fmla="*/ 162560 w 1175658"/>
                <a:gd name="connsiteY104" fmla="*/ 854099 h 1129870"/>
                <a:gd name="connsiteX105" fmla="*/ 159658 w 1175658"/>
                <a:gd name="connsiteY105" fmla="*/ 845390 h 1129870"/>
                <a:gd name="connsiteX106" fmla="*/ 139338 w 1175658"/>
                <a:gd name="connsiteY106" fmla="*/ 816362 h 1129870"/>
                <a:gd name="connsiteX107" fmla="*/ 124823 w 1175658"/>
                <a:gd name="connsiteY107" fmla="*/ 790236 h 1129870"/>
                <a:gd name="connsiteX108" fmla="*/ 119018 w 1175658"/>
                <a:gd name="connsiteY108" fmla="*/ 781528 h 1129870"/>
                <a:gd name="connsiteX109" fmla="*/ 116115 w 1175658"/>
                <a:gd name="connsiteY109" fmla="*/ 772819 h 1129870"/>
                <a:gd name="connsiteX110" fmla="*/ 107406 w 1175658"/>
                <a:gd name="connsiteY110" fmla="*/ 767013 h 1129870"/>
                <a:gd name="connsiteX111" fmla="*/ 95795 w 1175658"/>
                <a:gd name="connsiteY111" fmla="*/ 749596 h 1129870"/>
                <a:gd name="connsiteX112" fmla="*/ 89989 w 1175658"/>
                <a:gd name="connsiteY112" fmla="*/ 740888 h 1129870"/>
                <a:gd name="connsiteX113" fmla="*/ 78378 w 1175658"/>
                <a:gd name="connsiteY113" fmla="*/ 714762 h 1129870"/>
                <a:gd name="connsiteX114" fmla="*/ 69669 w 1175658"/>
                <a:gd name="connsiteY114" fmla="*/ 706053 h 1129870"/>
                <a:gd name="connsiteX115" fmla="*/ 66766 w 1175658"/>
                <a:gd name="connsiteY115" fmla="*/ 697345 h 1129870"/>
                <a:gd name="connsiteX116" fmla="*/ 60960 w 1175658"/>
                <a:gd name="connsiteY116" fmla="*/ 688636 h 1129870"/>
                <a:gd name="connsiteX117" fmla="*/ 69669 w 1175658"/>
                <a:gd name="connsiteY117" fmla="*/ 685733 h 1129870"/>
                <a:gd name="connsiteX118" fmla="*/ 87086 w 1175658"/>
                <a:gd name="connsiteY118" fmla="*/ 691539 h 1129870"/>
                <a:gd name="connsiteX119" fmla="*/ 107406 w 1175658"/>
                <a:gd name="connsiteY119" fmla="*/ 717665 h 1129870"/>
                <a:gd name="connsiteX120" fmla="*/ 124823 w 1175658"/>
                <a:gd name="connsiteY120" fmla="*/ 735082 h 1129870"/>
                <a:gd name="connsiteX121" fmla="*/ 139338 w 1175658"/>
                <a:gd name="connsiteY121" fmla="*/ 752499 h 1129870"/>
                <a:gd name="connsiteX122" fmla="*/ 145143 w 1175658"/>
                <a:gd name="connsiteY122" fmla="*/ 761208 h 1129870"/>
                <a:gd name="connsiteX123" fmla="*/ 171269 w 1175658"/>
                <a:gd name="connsiteY123" fmla="*/ 784430 h 1129870"/>
                <a:gd name="connsiteX124" fmla="*/ 182880 w 1175658"/>
                <a:gd name="connsiteY124" fmla="*/ 798945 h 1129870"/>
                <a:gd name="connsiteX125" fmla="*/ 188686 w 1175658"/>
                <a:gd name="connsiteY125" fmla="*/ 807653 h 1129870"/>
                <a:gd name="connsiteX126" fmla="*/ 197395 w 1175658"/>
                <a:gd name="connsiteY126" fmla="*/ 816362 h 1129870"/>
                <a:gd name="connsiteX127" fmla="*/ 203200 w 1175658"/>
                <a:gd name="connsiteY127" fmla="*/ 825070 h 1129870"/>
                <a:gd name="connsiteX128" fmla="*/ 214812 w 1175658"/>
                <a:gd name="connsiteY128" fmla="*/ 833779 h 1129870"/>
                <a:gd name="connsiteX129" fmla="*/ 232229 w 1175658"/>
                <a:gd name="connsiteY129" fmla="*/ 857002 h 1129870"/>
                <a:gd name="connsiteX130" fmla="*/ 261258 w 1175658"/>
                <a:gd name="connsiteY130" fmla="*/ 883128 h 1129870"/>
                <a:gd name="connsiteX131" fmla="*/ 267063 w 1175658"/>
                <a:gd name="connsiteY131" fmla="*/ 891836 h 1129870"/>
                <a:gd name="connsiteX132" fmla="*/ 284480 w 1175658"/>
                <a:gd name="connsiteY132" fmla="*/ 903448 h 1129870"/>
                <a:gd name="connsiteX133" fmla="*/ 310606 w 1175658"/>
                <a:gd name="connsiteY133" fmla="*/ 926670 h 1129870"/>
                <a:gd name="connsiteX134" fmla="*/ 328023 w 1175658"/>
                <a:gd name="connsiteY134" fmla="*/ 946990 h 1129870"/>
                <a:gd name="connsiteX135" fmla="*/ 348343 w 1175658"/>
                <a:gd name="connsiteY135" fmla="*/ 967310 h 1129870"/>
                <a:gd name="connsiteX136" fmla="*/ 357052 w 1175658"/>
                <a:gd name="connsiteY136" fmla="*/ 976019 h 1129870"/>
                <a:gd name="connsiteX137" fmla="*/ 365760 w 1175658"/>
                <a:gd name="connsiteY137" fmla="*/ 981825 h 1129870"/>
                <a:gd name="connsiteX138" fmla="*/ 371566 w 1175658"/>
                <a:gd name="connsiteY138" fmla="*/ 990533 h 1129870"/>
                <a:gd name="connsiteX139" fmla="*/ 388983 w 1175658"/>
                <a:gd name="connsiteY139" fmla="*/ 1002145 h 1129870"/>
                <a:gd name="connsiteX140" fmla="*/ 397692 w 1175658"/>
                <a:gd name="connsiteY140" fmla="*/ 1010853 h 1129870"/>
                <a:gd name="connsiteX141" fmla="*/ 415109 w 1175658"/>
                <a:gd name="connsiteY141" fmla="*/ 1016659 h 1129870"/>
                <a:gd name="connsiteX142" fmla="*/ 432526 w 1175658"/>
                <a:gd name="connsiteY142" fmla="*/ 1028270 h 1129870"/>
                <a:gd name="connsiteX143" fmla="*/ 458652 w 1175658"/>
                <a:gd name="connsiteY143" fmla="*/ 1036979 h 1129870"/>
                <a:gd name="connsiteX144" fmla="*/ 467360 w 1175658"/>
                <a:gd name="connsiteY144" fmla="*/ 1039882 h 1129870"/>
                <a:gd name="connsiteX145" fmla="*/ 493486 w 1175658"/>
                <a:gd name="connsiteY145" fmla="*/ 1036979 h 1129870"/>
                <a:gd name="connsiteX146" fmla="*/ 490583 w 1175658"/>
                <a:gd name="connsiteY146" fmla="*/ 1019562 h 1129870"/>
                <a:gd name="connsiteX147" fmla="*/ 481875 w 1175658"/>
                <a:gd name="connsiteY147" fmla="*/ 1002145 h 1129870"/>
                <a:gd name="connsiteX148" fmla="*/ 478972 w 1175658"/>
                <a:gd name="connsiteY148" fmla="*/ 993436 h 1129870"/>
                <a:gd name="connsiteX149" fmla="*/ 470263 w 1175658"/>
                <a:gd name="connsiteY149" fmla="*/ 987630 h 1129870"/>
                <a:gd name="connsiteX150" fmla="*/ 452846 w 1175658"/>
                <a:gd name="connsiteY150" fmla="*/ 967310 h 1129870"/>
                <a:gd name="connsiteX151" fmla="*/ 444138 w 1175658"/>
                <a:gd name="connsiteY151" fmla="*/ 961505 h 1129870"/>
                <a:gd name="connsiteX152" fmla="*/ 429623 w 1175658"/>
                <a:gd name="connsiteY152" fmla="*/ 944088 h 1129870"/>
                <a:gd name="connsiteX153" fmla="*/ 409303 w 1175658"/>
                <a:gd name="connsiteY153" fmla="*/ 926670 h 1129870"/>
                <a:gd name="connsiteX154" fmla="*/ 391886 w 1175658"/>
                <a:gd name="connsiteY154" fmla="*/ 909253 h 1129870"/>
                <a:gd name="connsiteX155" fmla="*/ 374469 w 1175658"/>
                <a:gd name="connsiteY155" fmla="*/ 891836 h 1129870"/>
                <a:gd name="connsiteX156" fmla="*/ 357052 w 1175658"/>
                <a:gd name="connsiteY156" fmla="*/ 880225 h 1129870"/>
                <a:gd name="connsiteX157" fmla="*/ 336732 w 1175658"/>
                <a:gd name="connsiteY157" fmla="*/ 859905 h 1129870"/>
                <a:gd name="connsiteX158" fmla="*/ 298995 w 1175658"/>
                <a:gd name="connsiteY158" fmla="*/ 833779 h 1129870"/>
                <a:gd name="connsiteX159" fmla="*/ 281578 w 1175658"/>
                <a:gd name="connsiteY159" fmla="*/ 816362 h 1129870"/>
                <a:gd name="connsiteX160" fmla="*/ 272869 w 1175658"/>
                <a:gd name="connsiteY160" fmla="*/ 810556 h 1129870"/>
                <a:gd name="connsiteX161" fmla="*/ 264160 w 1175658"/>
                <a:gd name="connsiteY161" fmla="*/ 798945 h 1129870"/>
                <a:gd name="connsiteX162" fmla="*/ 255452 w 1175658"/>
                <a:gd name="connsiteY162" fmla="*/ 793139 h 1129870"/>
                <a:gd name="connsiteX163" fmla="*/ 246743 w 1175658"/>
                <a:gd name="connsiteY163" fmla="*/ 781528 h 1129870"/>
                <a:gd name="connsiteX164" fmla="*/ 229326 w 1175658"/>
                <a:gd name="connsiteY164" fmla="*/ 769916 h 1129870"/>
                <a:gd name="connsiteX165" fmla="*/ 211909 w 1175658"/>
                <a:gd name="connsiteY165" fmla="*/ 752499 h 1129870"/>
                <a:gd name="connsiteX166" fmla="*/ 200298 w 1175658"/>
                <a:gd name="connsiteY166" fmla="*/ 737985 h 1129870"/>
                <a:gd name="connsiteX167" fmla="*/ 182880 w 1175658"/>
                <a:gd name="connsiteY167" fmla="*/ 726373 h 1129870"/>
                <a:gd name="connsiteX168" fmla="*/ 165463 w 1175658"/>
                <a:gd name="connsiteY168" fmla="*/ 708956 h 1129870"/>
                <a:gd name="connsiteX169" fmla="*/ 145143 w 1175658"/>
                <a:gd name="connsiteY169" fmla="*/ 682830 h 1129870"/>
                <a:gd name="connsiteX170" fmla="*/ 139338 w 1175658"/>
                <a:gd name="connsiteY170" fmla="*/ 674122 h 1129870"/>
                <a:gd name="connsiteX171" fmla="*/ 130629 w 1175658"/>
                <a:gd name="connsiteY171" fmla="*/ 668316 h 1129870"/>
                <a:gd name="connsiteX172" fmla="*/ 119018 w 1175658"/>
                <a:gd name="connsiteY172" fmla="*/ 653802 h 1129870"/>
                <a:gd name="connsiteX173" fmla="*/ 116115 w 1175658"/>
                <a:gd name="connsiteY173" fmla="*/ 645093 h 1129870"/>
                <a:gd name="connsiteX174" fmla="*/ 101600 w 1175658"/>
                <a:gd name="connsiteY174" fmla="*/ 630579 h 1129870"/>
                <a:gd name="connsiteX175" fmla="*/ 98698 w 1175658"/>
                <a:gd name="connsiteY175" fmla="*/ 621870 h 1129870"/>
                <a:gd name="connsiteX176" fmla="*/ 81280 w 1175658"/>
                <a:gd name="connsiteY176" fmla="*/ 589939 h 1129870"/>
                <a:gd name="connsiteX177" fmla="*/ 75475 w 1175658"/>
                <a:gd name="connsiteY177" fmla="*/ 572522 h 1129870"/>
                <a:gd name="connsiteX178" fmla="*/ 84183 w 1175658"/>
                <a:gd name="connsiteY178" fmla="*/ 575425 h 1129870"/>
                <a:gd name="connsiteX179" fmla="*/ 101600 w 1175658"/>
                <a:gd name="connsiteY179" fmla="*/ 587036 h 1129870"/>
                <a:gd name="connsiteX180" fmla="*/ 107406 w 1175658"/>
                <a:gd name="connsiteY180" fmla="*/ 595745 h 1129870"/>
                <a:gd name="connsiteX181" fmla="*/ 124823 w 1175658"/>
                <a:gd name="connsiteY181" fmla="*/ 601550 h 1129870"/>
                <a:gd name="connsiteX182" fmla="*/ 133532 w 1175658"/>
                <a:gd name="connsiteY182" fmla="*/ 607356 h 1129870"/>
                <a:gd name="connsiteX183" fmla="*/ 150949 w 1175658"/>
                <a:gd name="connsiteY183" fmla="*/ 613162 h 1129870"/>
                <a:gd name="connsiteX184" fmla="*/ 159658 w 1175658"/>
                <a:gd name="connsiteY184" fmla="*/ 621870 h 1129870"/>
                <a:gd name="connsiteX185" fmla="*/ 182880 w 1175658"/>
                <a:gd name="connsiteY185" fmla="*/ 633482 h 1129870"/>
                <a:gd name="connsiteX186" fmla="*/ 203200 w 1175658"/>
                <a:gd name="connsiteY186" fmla="*/ 642190 h 1129870"/>
                <a:gd name="connsiteX187" fmla="*/ 226423 w 1175658"/>
                <a:gd name="connsiteY187" fmla="*/ 659608 h 1129870"/>
                <a:gd name="connsiteX188" fmla="*/ 249646 w 1175658"/>
                <a:gd name="connsiteY188" fmla="*/ 682830 h 1129870"/>
                <a:gd name="connsiteX189" fmla="*/ 264160 w 1175658"/>
                <a:gd name="connsiteY189" fmla="*/ 697345 h 1129870"/>
                <a:gd name="connsiteX190" fmla="*/ 275772 w 1175658"/>
                <a:gd name="connsiteY190" fmla="*/ 714762 h 1129870"/>
                <a:gd name="connsiteX191" fmla="*/ 281578 w 1175658"/>
                <a:gd name="connsiteY191" fmla="*/ 723470 h 1129870"/>
                <a:gd name="connsiteX192" fmla="*/ 298995 w 1175658"/>
                <a:gd name="connsiteY192" fmla="*/ 740888 h 1129870"/>
                <a:gd name="connsiteX193" fmla="*/ 304800 w 1175658"/>
                <a:gd name="connsiteY193" fmla="*/ 749596 h 1129870"/>
                <a:gd name="connsiteX194" fmla="*/ 322218 w 1175658"/>
                <a:gd name="connsiteY194" fmla="*/ 764110 h 1129870"/>
                <a:gd name="connsiteX195" fmla="*/ 342538 w 1175658"/>
                <a:gd name="connsiteY195" fmla="*/ 790236 h 1129870"/>
                <a:gd name="connsiteX196" fmla="*/ 362858 w 1175658"/>
                <a:gd name="connsiteY196" fmla="*/ 807653 h 1129870"/>
                <a:gd name="connsiteX197" fmla="*/ 377372 w 1175658"/>
                <a:gd name="connsiteY197" fmla="*/ 822168 h 1129870"/>
                <a:gd name="connsiteX198" fmla="*/ 400595 w 1175658"/>
                <a:gd name="connsiteY198" fmla="*/ 848293 h 1129870"/>
                <a:gd name="connsiteX199" fmla="*/ 409303 w 1175658"/>
                <a:gd name="connsiteY199" fmla="*/ 857002 h 1129870"/>
                <a:gd name="connsiteX200" fmla="*/ 418012 w 1175658"/>
                <a:gd name="connsiteY200" fmla="*/ 862808 h 1129870"/>
                <a:gd name="connsiteX201" fmla="*/ 441235 w 1175658"/>
                <a:gd name="connsiteY201" fmla="*/ 880225 h 1129870"/>
                <a:gd name="connsiteX202" fmla="*/ 447040 w 1175658"/>
                <a:gd name="connsiteY202" fmla="*/ 888933 h 1129870"/>
                <a:gd name="connsiteX203" fmla="*/ 476069 w 1175658"/>
                <a:gd name="connsiteY203" fmla="*/ 915059 h 1129870"/>
                <a:gd name="connsiteX204" fmla="*/ 484778 w 1175658"/>
                <a:gd name="connsiteY204" fmla="*/ 926670 h 1129870"/>
                <a:gd name="connsiteX205" fmla="*/ 496389 w 1175658"/>
                <a:gd name="connsiteY205" fmla="*/ 944088 h 1129870"/>
                <a:gd name="connsiteX206" fmla="*/ 505098 w 1175658"/>
                <a:gd name="connsiteY206" fmla="*/ 949893 h 1129870"/>
                <a:gd name="connsiteX207" fmla="*/ 510903 w 1175658"/>
                <a:gd name="connsiteY207" fmla="*/ 958602 h 1129870"/>
                <a:gd name="connsiteX208" fmla="*/ 531223 w 1175658"/>
                <a:gd name="connsiteY208" fmla="*/ 970213 h 1129870"/>
                <a:gd name="connsiteX209" fmla="*/ 551543 w 1175658"/>
                <a:gd name="connsiteY209" fmla="*/ 978922 h 1129870"/>
                <a:gd name="connsiteX210" fmla="*/ 557349 w 1175658"/>
                <a:gd name="connsiteY210" fmla="*/ 987630 h 1129870"/>
                <a:gd name="connsiteX211" fmla="*/ 574766 w 1175658"/>
                <a:gd name="connsiteY211" fmla="*/ 993436 h 1129870"/>
                <a:gd name="connsiteX212" fmla="*/ 577669 w 1175658"/>
                <a:gd name="connsiteY212" fmla="*/ 1002145 h 1129870"/>
                <a:gd name="connsiteX213" fmla="*/ 586378 w 1175658"/>
                <a:gd name="connsiteY213" fmla="*/ 1005048 h 1129870"/>
                <a:gd name="connsiteX214" fmla="*/ 603795 w 1175658"/>
                <a:gd name="connsiteY214" fmla="*/ 1016659 h 1129870"/>
                <a:gd name="connsiteX215" fmla="*/ 621212 w 1175658"/>
                <a:gd name="connsiteY215" fmla="*/ 1022465 h 1129870"/>
                <a:gd name="connsiteX216" fmla="*/ 632823 w 1175658"/>
                <a:gd name="connsiteY216" fmla="*/ 1019562 h 1129870"/>
                <a:gd name="connsiteX217" fmla="*/ 638629 w 1175658"/>
                <a:gd name="connsiteY217" fmla="*/ 1007950 h 1129870"/>
                <a:gd name="connsiteX218" fmla="*/ 635726 w 1175658"/>
                <a:gd name="connsiteY218" fmla="*/ 976019 h 1129870"/>
                <a:gd name="connsiteX219" fmla="*/ 632823 w 1175658"/>
                <a:gd name="connsiteY219" fmla="*/ 967310 h 1129870"/>
                <a:gd name="connsiteX220" fmla="*/ 624115 w 1175658"/>
                <a:gd name="connsiteY220" fmla="*/ 958602 h 1129870"/>
                <a:gd name="connsiteX221" fmla="*/ 618309 w 1175658"/>
                <a:gd name="connsiteY221" fmla="*/ 946990 h 1129870"/>
                <a:gd name="connsiteX222" fmla="*/ 600892 w 1175658"/>
                <a:gd name="connsiteY222" fmla="*/ 929573 h 1129870"/>
                <a:gd name="connsiteX223" fmla="*/ 566058 w 1175658"/>
                <a:gd name="connsiteY223" fmla="*/ 888933 h 1129870"/>
                <a:gd name="connsiteX224" fmla="*/ 539932 w 1175658"/>
                <a:gd name="connsiteY224" fmla="*/ 868613 h 1129870"/>
                <a:gd name="connsiteX225" fmla="*/ 528320 w 1175658"/>
                <a:gd name="connsiteY225" fmla="*/ 857002 h 1129870"/>
                <a:gd name="connsiteX226" fmla="*/ 519612 w 1175658"/>
                <a:gd name="connsiteY226" fmla="*/ 851196 h 1129870"/>
                <a:gd name="connsiteX227" fmla="*/ 499292 w 1175658"/>
                <a:gd name="connsiteY227" fmla="*/ 830876 h 1129870"/>
                <a:gd name="connsiteX228" fmla="*/ 487680 w 1175658"/>
                <a:gd name="connsiteY228" fmla="*/ 819265 h 1129870"/>
                <a:gd name="connsiteX229" fmla="*/ 478972 w 1175658"/>
                <a:gd name="connsiteY229" fmla="*/ 813459 h 1129870"/>
                <a:gd name="connsiteX230" fmla="*/ 461555 w 1175658"/>
                <a:gd name="connsiteY230" fmla="*/ 796042 h 1129870"/>
                <a:gd name="connsiteX231" fmla="*/ 438332 w 1175658"/>
                <a:gd name="connsiteY231" fmla="*/ 775722 h 1129870"/>
                <a:gd name="connsiteX232" fmla="*/ 420915 w 1175658"/>
                <a:gd name="connsiteY232" fmla="*/ 764110 h 1129870"/>
                <a:gd name="connsiteX233" fmla="*/ 412206 w 1175658"/>
                <a:gd name="connsiteY233" fmla="*/ 755402 h 1129870"/>
                <a:gd name="connsiteX234" fmla="*/ 386080 w 1175658"/>
                <a:gd name="connsiteY234" fmla="*/ 735082 h 1129870"/>
                <a:gd name="connsiteX235" fmla="*/ 368663 w 1175658"/>
                <a:gd name="connsiteY235" fmla="*/ 720568 h 1129870"/>
                <a:gd name="connsiteX236" fmla="*/ 359955 w 1175658"/>
                <a:gd name="connsiteY236" fmla="*/ 711859 h 1129870"/>
                <a:gd name="connsiteX237" fmla="*/ 342538 w 1175658"/>
                <a:gd name="connsiteY237" fmla="*/ 691539 h 1129870"/>
                <a:gd name="connsiteX238" fmla="*/ 313509 w 1175658"/>
                <a:gd name="connsiteY238" fmla="*/ 671219 h 1129870"/>
                <a:gd name="connsiteX239" fmla="*/ 304800 w 1175658"/>
                <a:gd name="connsiteY239" fmla="*/ 662510 h 1129870"/>
                <a:gd name="connsiteX240" fmla="*/ 284480 w 1175658"/>
                <a:gd name="connsiteY240" fmla="*/ 647996 h 1129870"/>
                <a:gd name="connsiteX241" fmla="*/ 264160 w 1175658"/>
                <a:gd name="connsiteY241" fmla="*/ 627676 h 1129870"/>
                <a:gd name="connsiteX242" fmla="*/ 255452 w 1175658"/>
                <a:gd name="connsiteY242" fmla="*/ 618968 h 1129870"/>
                <a:gd name="connsiteX243" fmla="*/ 243840 w 1175658"/>
                <a:gd name="connsiteY243" fmla="*/ 610259 h 1129870"/>
                <a:gd name="connsiteX244" fmla="*/ 235132 w 1175658"/>
                <a:gd name="connsiteY244" fmla="*/ 598648 h 1129870"/>
                <a:gd name="connsiteX245" fmla="*/ 226423 w 1175658"/>
                <a:gd name="connsiteY245" fmla="*/ 592842 h 1129870"/>
                <a:gd name="connsiteX246" fmla="*/ 194492 w 1175658"/>
                <a:gd name="connsiteY246" fmla="*/ 566716 h 1129870"/>
                <a:gd name="connsiteX247" fmla="*/ 182880 w 1175658"/>
                <a:gd name="connsiteY247" fmla="*/ 560910 h 1129870"/>
                <a:gd name="connsiteX248" fmla="*/ 162560 w 1175658"/>
                <a:gd name="connsiteY248" fmla="*/ 549299 h 1129870"/>
                <a:gd name="connsiteX249" fmla="*/ 153852 w 1175658"/>
                <a:gd name="connsiteY249" fmla="*/ 540590 h 1129870"/>
                <a:gd name="connsiteX250" fmla="*/ 148046 w 1175658"/>
                <a:gd name="connsiteY250" fmla="*/ 531882 h 1129870"/>
                <a:gd name="connsiteX251" fmla="*/ 139338 w 1175658"/>
                <a:gd name="connsiteY251" fmla="*/ 526076 h 1129870"/>
                <a:gd name="connsiteX252" fmla="*/ 130629 w 1175658"/>
                <a:gd name="connsiteY252" fmla="*/ 517368 h 1129870"/>
                <a:gd name="connsiteX253" fmla="*/ 121920 w 1175658"/>
                <a:gd name="connsiteY253" fmla="*/ 499950 h 1129870"/>
                <a:gd name="connsiteX254" fmla="*/ 119018 w 1175658"/>
                <a:gd name="connsiteY254" fmla="*/ 491242 h 1129870"/>
                <a:gd name="connsiteX255" fmla="*/ 110309 w 1175658"/>
                <a:gd name="connsiteY255" fmla="*/ 485436 h 1129870"/>
                <a:gd name="connsiteX256" fmla="*/ 98698 w 1175658"/>
                <a:gd name="connsiteY256" fmla="*/ 468019 h 1129870"/>
                <a:gd name="connsiteX257" fmla="*/ 92892 w 1175658"/>
                <a:gd name="connsiteY257" fmla="*/ 459310 h 1129870"/>
                <a:gd name="connsiteX258" fmla="*/ 84183 w 1175658"/>
                <a:gd name="connsiteY258" fmla="*/ 453505 h 1129870"/>
                <a:gd name="connsiteX259" fmla="*/ 66766 w 1175658"/>
                <a:gd name="connsiteY259" fmla="*/ 441893 h 1129870"/>
                <a:gd name="connsiteX260" fmla="*/ 63863 w 1175658"/>
                <a:gd name="connsiteY260" fmla="*/ 424476 h 1129870"/>
                <a:gd name="connsiteX261" fmla="*/ 72572 w 1175658"/>
                <a:gd name="connsiteY261" fmla="*/ 421573 h 1129870"/>
                <a:gd name="connsiteX262" fmla="*/ 98698 w 1175658"/>
                <a:gd name="connsiteY262" fmla="*/ 424476 h 1129870"/>
                <a:gd name="connsiteX263" fmla="*/ 110309 w 1175658"/>
                <a:gd name="connsiteY263" fmla="*/ 441893 h 1129870"/>
                <a:gd name="connsiteX264" fmla="*/ 130629 w 1175658"/>
                <a:gd name="connsiteY264" fmla="*/ 456408 h 1129870"/>
                <a:gd name="connsiteX265" fmla="*/ 148046 w 1175658"/>
                <a:gd name="connsiteY265" fmla="*/ 468019 h 1129870"/>
                <a:gd name="connsiteX266" fmla="*/ 165463 w 1175658"/>
                <a:gd name="connsiteY266" fmla="*/ 479630 h 1129870"/>
                <a:gd name="connsiteX267" fmla="*/ 174172 w 1175658"/>
                <a:gd name="connsiteY267" fmla="*/ 488339 h 1129870"/>
                <a:gd name="connsiteX268" fmla="*/ 197395 w 1175658"/>
                <a:gd name="connsiteY268" fmla="*/ 505756 h 1129870"/>
                <a:gd name="connsiteX269" fmla="*/ 203200 w 1175658"/>
                <a:gd name="connsiteY269" fmla="*/ 514465 h 1129870"/>
                <a:gd name="connsiteX270" fmla="*/ 223520 w 1175658"/>
                <a:gd name="connsiteY270" fmla="*/ 534785 h 1129870"/>
                <a:gd name="connsiteX271" fmla="*/ 238035 w 1175658"/>
                <a:gd name="connsiteY271" fmla="*/ 552202 h 1129870"/>
                <a:gd name="connsiteX272" fmla="*/ 243840 w 1175658"/>
                <a:gd name="connsiteY272" fmla="*/ 560910 h 1129870"/>
                <a:gd name="connsiteX273" fmla="*/ 252549 w 1175658"/>
                <a:gd name="connsiteY273" fmla="*/ 566716 h 1129870"/>
                <a:gd name="connsiteX274" fmla="*/ 269966 w 1175658"/>
                <a:gd name="connsiteY274" fmla="*/ 584133 h 1129870"/>
                <a:gd name="connsiteX275" fmla="*/ 278675 w 1175658"/>
                <a:gd name="connsiteY275" fmla="*/ 589939 h 1129870"/>
                <a:gd name="connsiteX276" fmla="*/ 304800 w 1175658"/>
                <a:gd name="connsiteY276" fmla="*/ 604453 h 1129870"/>
                <a:gd name="connsiteX277" fmla="*/ 333829 w 1175658"/>
                <a:gd name="connsiteY277" fmla="*/ 630579 h 1129870"/>
                <a:gd name="connsiteX278" fmla="*/ 362858 w 1175658"/>
                <a:gd name="connsiteY278" fmla="*/ 662510 h 1129870"/>
                <a:gd name="connsiteX279" fmla="*/ 400595 w 1175658"/>
                <a:gd name="connsiteY279" fmla="*/ 694442 h 1129870"/>
                <a:gd name="connsiteX280" fmla="*/ 406400 w 1175658"/>
                <a:gd name="connsiteY280" fmla="*/ 703150 h 1129870"/>
                <a:gd name="connsiteX281" fmla="*/ 429623 w 1175658"/>
                <a:gd name="connsiteY281" fmla="*/ 717665 h 1129870"/>
                <a:gd name="connsiteX282" fmla="*/ 435429 w 1175658"/>
                <a:gd name="connsiteY282" fmla="*/ 726373 h 1129870"/>
                <a:gd name="connsiteX283" fmla="*/ 452846 w 1175658"/>
                <a:gd name="connsiteY283" fmla="*/ 743790 h 1129870"/>
                <a:gd name="connsiteX284" fmla="*/ 467360 w 1175658"/>
                <a:gd name="connsiteY284" fmla="*/ 761208 h 1129870"/>
                <a:gd name="connsiteX285" fmla="*/ 496389 w 1175658"/>
                <a:gd name="connsiteY285" fmla="*/ 793139 h 1129870"/>
                <a:gd name="connsiteX286" fmla="*/ 505098 w 1175658"/>
                <a:gd name="connsiteY286" fmla="*/ 801848 h 1129870"/>
                <a:gd name="connsiteX287" fmla="*/ 519612 w 1175658"/>
                <a:gd name="connsiteY287" fmla="*/ 804750 h 1129870"/>
                <a:gd name="connsiteX288" fmla="*/ 534126 w 1175658"/>
                <a:gd name="connsiteY288" fmla="*/ 813459 h 1129870"/>
                <a:gd name="connsiteX289" fmla="*/ 542835 w 1175658"/>
                <a:gd name="connsiteY289" fmla="*/ 816362 h 1129870"/>
                <a:gd name="connsiteX290" fmla="*/ 554446 w 1175658"/>
                <a:gd name="connsiteY290" fmla="*/ 825070 h 1129870"/>
                <a:gd name="connsiteX291" fmla="*/ 571863 w 1175658"/>
                <a:gd name="connsiteY291" fmla="*/ 836682 h 1129870"/>
                <a:gd name="connsiteX292" fmla="*/ 597989 w 1175658"/>
                <a:gd name="connsiteY292" fmla="*/ 862808 h 1129870"/>
                <a:gd name="connsiteX293" fmla="*/ 606698 w 1175658"/>
                <a:gd name="connsiteY293" fmla="*/ 871516 h 1129870"/>
                <a:gd name="connsiteX294" fmla="*/ 612503 w 1175658"/>
                <a:gd name="connsiteY294" fmla="*/ 880225 h 1129870"/>
                <a:gd name="connsiteX295" fmla="*/ 629920 w 1175658"/>
                <a:gd name="connsiteY295" fmla="*/ 891836 h 1129870"/>
                <a:gd name="connsiteX296" fmla="*/ 647338 w 1175658"/>
                <a:gd name="connsiteY296" fmla="*/ 912156 h 1129870"/>
                <a:gd name="connsiteX297" fmla="*/ 656046 w 1175658"/>
                <a:gd name="connsiteY297" fmla="*/ 917962 h 1129870"/>
                <a:gd name="connsiteX298" fmla="*/ 670560 w 1175658"/>
                <a:gd name="connsiteY298" fmla="*/ 932476 h 1129870"/>
                <a:gd name="connsiteX299" fmla="*/ 687978 w 1175658"/>
                <a:gd name="connsiteY299" fmla="*/ 944088 h 1129870"/>
                <a:gd name="connsiteX300" fmla="*/ 696686 w 1175658"/>
                <a:gd name="connsiteY300" fmla="*/ 952796 h 1129870"/>
                <a:gd name="connsiteX301" fmla="*/ 714103 w 1175658"/>
                <a:gd name="connsiteY301" fmla="*/ 964408 h 1129870"/>
                <a:gd name="connsiteX302" fmla="*/ 719909 w 1175658"/>
                <a:gd name="connsiteY302" fmla="*/ 973116 h 1129870"/>
                <a:gd name="connsiteX303" fmla="*/ 746035 w 1175658"/>
                <a:gd name="connsiteY303" fmla="*/ 987630 h 1129870"/>
                <a:gd name="connsiteX304" fmla="*/ 769258 w 1175658"/>
                <a:gd name="connsiteY304" fmla="*/ 1005048 h 1129870"/>
                <a:gd name="connsiteX305" fmla="*/ 789578 w 1175658"/>
                <a:gd name="connsiteY305" fmla="*/ 1013756 h 1129870"/>
                <a:gd name="connsiteX306" fmla="*/ 818606 w 1175658"/>
                <a:gd name="connsiteY306" fmla="*/ 1016659 h 1129870"/>
                <a:gd name="connsiteX307" fmla="*/ 815703 w 1175658"/>
                <a:gd name="connsiteY307" fmla="*/ 981825 h 1129870"/>
                <a:gd name="connsiteX308" fmla="*/ 809898 w 1175658"/>
                <a:gd name="connsiteY308" fmla="*/ 973116 h 1129870"/>
                <a:gd name="connsiteX309" fmla="*/ 806995 w 1175658"/>
                <a:gd name="connsiteY309" fmla="*/ 964408 h 1129870"/>
                <a:gd name="connsiteX310" fmla="*/ 798286 w 1175658"/>
                <a:gd name="connsiteY310" fmla="*/ 955699 h 1129870"/>
                <a:gd name="connsiteX311" fmla="*/ 789578 w 1175658"/>
                <a:gd name="connsiteY311" fmla="*/ 944088 h 1129870"/>
                <a:gd name="connsiteX312" fmla="*/ 783772 w 1175658"/>
                <a:gd name="connsiteY312" fmla="*/ 935379 h 1129870"/>
                <a:gd name="connsiteX313" fmla="*/ 775063 w 1175658"/>
                <a:gd name="connsiteY313" fmla="*/ 932476 h 1129870"/>
                <a:gd name="connsiteX314" fmla="*/ 757646 w 1175658"/>
                <a:gd name="connsiteY314" fmla="*/ 917962 h 1129870"/>
                <a:gd name="connsiteX315" fmla="*/ 734423 w 1175658"/>
                <a:gd name="connsiteY315" fmla="*/ 894739 h 1129870"/>
                <a:gd name="connsiteX316" fmla="*/ 705395 w 1175658"/>
                <a:gd name="connsiteY316" fmla="*/ 871516 h 1129870"/>
                <a:gd name="connsiteX317" fmla="*/ 693783 w 1175658"/>
                <a:gd name="connsiteY317" fmla="*/ 862808 h 1129870"/>
                <a:gd name="connsiteX318" fmla="*/ 685075 w 1175658"/>
                <a:gd name="connsiteY318" fmla="*/ 854099 h 1129870"/>
                <a:gd name="connsiteX319" fmla="*/ 667658 w 1175658"/>
                <a:gd name="connsiteY319" fmla="*/ 839585 h 1129870"/>
                <a:gd name="connsiteX320" fmla="*/ 661852 w 1175658"/>
                <a:gd name="connsiteY320" fmla="*/ 830876 h 1129870"/>
                <a:gd name="connsiteX321" fmla="*/ 638629 w 1175658"/>
                <a:gd name="connsiteY321" fmla="*/ 810556 h 1129870"/>
                <a:gd name="connsiteX322" fmla="*/ 621212 w 1175658"/>
                <a:gd name="connsiteY322" fmla="*/ 793139 h 1129870"/>
                <a:gd name="connsiteX323" fmla="*/ 606698 w 1175658"/>
                <a:gd name="connsiteY323" fmla="*/ 778625 h 1129870"/>
                <a:gd name="connsiteX324" fmla="*/ 583475 w 1175658"/>
                <a:gd name="connsiteY324" fmla="*/ 764110 h 1129870"/>
                <a:gd name="connsiteX325" fmla="*/ 566058 w 1175658"/>
                <a:gd name="connsiteY325" fmla="*/ 746693 h 1129870"/>
                <a:gd name="connsiteX326" fmla="*/ 554446 w 1175658"/>
                <a:gd name="connsiteY326" fmla="*/ 737985 h 1129870"/>
                <a:gd name="connsiteX327" fmla="*/ 537029 w 1175658"/>
                <a:gd name="connsiteY327" fmla="*/ 720568 h 1129870"/>
                <a:gd name="connsiteX328" fmla="*/ 516709 w 1175658"/>
                <a:gd name="connsiteY328" fmla="*/ 708956 h 1129870"/>
                <a:gd name="connsiteX329" fmla="*/ 505098 w 1175658"/>
                <a:gd name="connsiteY329" fmla="*/ 694442 h 1129870"/>
                <a:gd name="connsiteX330" fmla="*/ 490583 w 1175658"/>
                <a:gd name="connsiteY330" fmla="*/ 685733 h 1129870"/>
                <a:gd name="connsiteX331" fmla="*/ 481875 w 1175658"/>
                <a:gd name="connsiteY331" fmla="*/ 677025 h 1129870"/>
                <a:gd name="connsiteX332" fmla="*/ 458652 w 1175658"/>
                <a:gd name="connsiteY332" fmla="*/ 665413 h 1129870"/>
                <a:gd name="connsiteX333" fmla="*/ 435429 w 1175658"/>
                <a:gd name="connsiteY333" fmla="*/ 647996 h 1129870"/>
                <a:gd name="connsiteX334" fmla="*/ 426720 w 1175658"/>
                <a:gd name="connsiteY334" fmla="*/ 642190 h 1129870"/>
                <a:gd name="connsiteX335" fmla="*/ 403498 w 1175658"/>
                <a:gd name="connsiteY335" fmla="*/ 621870 h 1129870"/>
                <a:gd name="connsiteX336" fmla="*/ 394789 w 1175658"/>
                <a:gd name="connsiteY336" fmla="*/ 610259 h 1129870"/>
                <a:gd name="connsiteX337" fmla="*/ 380275 w 1175658"/>
                <a:gd name="connsiteY337" fmla="*/ 581230 h 1129870"/>
                <a:gd name="connsiteX338" fmla="*/ 365760 w 1175658"/>
                <a:gd name="connsiteY338" fmla="*/ 566716 h 1129870"/>
                <a:gd name="connsiteX339" fmla="*/ 359955 w 1175658"/>
                <a:gd name="connsiteY339" fmla="*/ 558008 h 1129870"/>
                <a:gd name="connsiteX340" fmla="*/ 351246 w 1175658"/>
                <a:gd name="connsiteY340" fmla="*/ 549299 h 1129870"/>
                <a:gd name="connsiteX341" fmla="*/ 345440 w 1175658"/>
                <a:gd name="connsiteY341" fmla="*/ 540590 h 1129870"/>
                <a:gd name="connsiteX342" fmla="*/ 330926 w 1175658"/>
                <a:gd name="connsiteY342" fmla="*/ 531882 h 1129870"/>
                <a:gd name="connsiteX343" fmla="*/ 304800 w 1175658"/>
                <a:gd name="connsiteY343" fmla="*/ 502853 h 1129870"/>
                <a:gd name="connsiteX344" fmla="*/ 293189 w 1175658"/>
                <a:gd name="connsiteY344" fmla="*/ 494145 h 1129870"/>
                <a:gd name="connsiteX345" fmla="*/ 275772 w 1175658"/>
                <a:gd name="connsiteY345" fmla="*/ 476728 h 1129870"/>
                <a:gd name="connsiteX346" fmla="*/ 258355 w 1175658"/>
                <a:gd name="connsiteY346" fmla="*/ 462213 h 1129870"/>
                <a:gd name="connsiteX347" fmla="*/ 243840 w 1175658"/>
                <a:gd name="connsiteY347" fmla="*/ 447699 h 1129870"/>
                <a:gd name="connsiteX348" fmla="*/ 238035 w 1175658"/>
                <a:gd name="connsiteY348" fmla="*/ 438990 h 1129870"/>
                <a:gd name="connsiteX349" fmla="*/ 209006 w 1175658"/>
                <a:gd name="connsiteY349" fmla="*/ 424476 h 1129870"/>
                <a:gd name="connsiteX350" fmla="*/ 200298 w 1175658"/>
                <a:gd name="connsiteY350" fmla="*/ 418670 h 1129870"/>
                <a:gd name="connsiteX351" fmla="*/ 188686 w 1175658"/>
                <a:gd name="connsiteY351" fmla="*/ 409962 h 1129870"/>
                <a:gd name="connsiteX352" fmla="*/ 177075 w 1175658"/>
                <a:gd name="connsiteY352" fmla="*/ 407059 h 1129870"/>
                <a:gd name="connsiteX353" fmla="*/ 159658 w 1175658"/>
                <a:gd name="connsiteY353" fmla="*/ 398350 h 1129870"/>
                <a:gd name="connsiteX354" fmla="*/ 148046 w 1175658"/>
                <a:gd name="connsiteY354" fmla="*/ 389642 h 1129870"/>
                <a:gd name="connsiteX355" fmla="*/ 139338 w 1175658"/>
                <a:gd name="connsiteY355" fmla="*/ 383836 h 1129870"/>
                <a:gd name="connsiteX356" fmla="*/ 130629 w 1175658"/>
                <a:gd name="connsiteY356" fmla="*/ 375128 h 1129870"/>
                <a:gd name="connsiteX357" fmla="*/ 121920 w 1175658"/>
                <a:gd name="connsiteY357" fmla="*/ 372225 h 1129870"/>
                <a:gd name="connsiteX358" fmla="*/ 107406 w 1175658"/>
                <a:gd name="connsiteY358" fmla="*/ 357710 h 1129870"/>
                <a:gd name="connsiteX359" fmla="*/ 101600 w 1175658"/>
                <a:gd name="connsiteY359" fmla="*/ 349002 h 1129870"/>
                <a:gd name="connsiteX360" fmla="*/ 92892 w 1175658"/>
                <a:gd name="connsiteY360" fmla="*/ 343196 h 1129870"/>
                <a:gd name="connsiteX361" fmla="*/ 81280 w 1175658"/>
                <a:gd name="connsiteY361" fmla="*/ 334488 h 1129870"/>
                <a:gd name="connsiteX362" fmla="*/ 75475 w 1175658"/>
                <a:gd name="connsiteY362" fmla="*/ 322876 h 1129870"/>
                <a:gd name="connsiteX363" fmla="*/ 69669 w 1175658"/>
                <a:gd name="connsiteY363" fmla="*/ 273528 h 1129870"/>
                <a:gd name="connsiteX364" fmla="*/ 87086 w 1175658"/>
                <a:gd name="connsiteY364" fmla="*/ 256110 h 1129870"/>
                <a:gd name="connsiteX365" fmla="*/ 104503 w 1175658"/>
                <a:gd name="connsiteY365" fmla="*/ 267722 h 1129870"/>
                <a:gd name="connsiteX366" fmla="*/ 121920 w 1175658"/>
                <a:gd name="connsiteY366" fmla="*/ 279333 h 1129870"/>
                <a:gd name="connsiteX367" fmla="*/ 136435 w 1175658"/>
                <a:gd name="connsiteY367" fmla="*/ 290945 h 1129870"/>
                <a:gd name="connsiteX368" fmla="*/ 153852 w 1175658"/>
                <a:gd name="connsiteY368" fmla="*/ 302556 h 1129870"/>
                <a:gd name="connsiteX369" fmla="*/ 162560 w 1175658"/>
                <a:gd name="connsiteY369" fmla="*/ 308362 h 1129870"/>
                <a:gd name="connsiteX370" fmla="*/ 171269 w 1175658"/>
                <a:gd name="connsiteY370" fmla="*/ 311265 h 1129870"/>
                <a:gd name="connsiteX371" fmla="*/ 188686 w 1175658"/>
                <a:gd name="connsiteY371" fmla="*/ 331585 h 1129870"/>
                <a:gd name="connsiteX372" fmla="*/ 211909 w 1175658"/>
                <a:gd name="connsiteY372" fmla="*/ 349002 h 1129870"/>
                <a:gd name="connsiteX373" fmla="*/ 223520 w 1175658"/>
                <a:gd name="connsiteY373" fmla="*/ 357710 h 1129870"/>
                <a:gd name="connsiteX374" fmla="*/ 232229 w 1175658"/>
                <a:gd name="connsiteY374" fmla="*/ 366419 h 1129870"/>
                <a:gd name="connsiteX375" fmla="*/ 240938 w 1175658"/>
                <a:gd name="connsiteY375" fmla="*/ 372225 h 1129870"/>
                <a:gd name="connsiteX376" fmla="*/ 258355 w 1175658"/>
                <a:gd name="connsiteY376" fmla="*/ 389642 h 1129870"/>
                <a:gd name="connsiteX377" fmla="*/ 267063 w 1175658"/>
                <a:gd name="connsiteY377" fmla="*/ 398350 h 1129870"/>
                <a:gd name="connsiteX378" fmla="*/ 296092 w 1175658"/>
                <a:gd name="connsiteY378" fmla="*/ 424476 h 1129870"/>
                <a:gd name="connsiteX379" fmla="*/ 310606 w 1175658"/>
                <a:gd name="connsiteY379" fmla="*/ 438990 h 1129870"/>
                <a:gd name="connsiteX380" fmla="*/ 322218 w 1175658"/>
                <a:gd name="connsiteY380" fmla="*/ 450602 h 1129870"/>
                <a:gd name="connsiteX381" fmla="*/ 351246 w 1175658"/>
                <a:gd name="connsiteY381" fmla="*/ 468019 h 1129870"/>
                <a:gd name="connsiteX382" fmla="*/ 377372 w 1175658"/>
                <a:gd name="connsiteY382" fmla="*/ 488339 h 1129870"/>
                <a:gd name="connsiteX383" fmla="*/ 388983 w 1175658"/>
                <a:gd name="connsiteY383" fmla="*/ 497048 h 1129870"/>
                <a:gd name="connsiteX384" fmla="*/ 412206 w 1175658"/>
                <a:gd name="connsiteY384" fmla="*/ 517368 h 1129870"/>
                <a:gd name="connsiteX385" fmla="*/ 423818 w 1175658"/>
                <a:gd name="connsiteY385" fmla="*/ 523173 h 1129870"/>
                <a:gd name="connsiteX386" fmla="*/ 449943 w 1175658"/>
                <a:gd name="connsiteY386" fmla="*/ 552202 h 1129870"/>
                <a:gd name="connsiteX387" fmla="*/ 458652 w 1175658"/>
                <a:gd name="connsiteY387" fmla="*/ 560910 h 1129870"/>
                <a:gd name="connsiteX388" fmla="*/ 470263 w 1175658"/>
                <a:gd name="connsiteY388" fmla="*/ 572522 h 1129870"/>
                <a:gd name="connsiteX389" fmla="*/ 478972 w 1175658"/>
                <a:gd name="connsiteY389" fmla="*/ 575425 h 1129870"/>
                <a:gd name="connsiteX390" fmla="*/ 490583 w 1175658"/>
                <a:gd name="connsiteY390" fmla="*/ 584133 h 1129870"/>
                <a:gd name="connsiteX391" fmla="*/ 499292 w 1175658"/>
                <a:gd name="connsiteY391" fmla="*/ 589939 h 1129870"/>
                <a:gd name="connsiteX392" fmla="*/ 525418 w 1175658"/>
                <a:gd name="connsiteY392" fmla="*/ 613162 h 1129870"/>
                <a:gd name="connsiteX393" fmla="*/ 542835 w 1175658"/>
                <a:gd name="connsiteY393" fmla="*/ 636385 h 1129870"/>
                <a:gd name="connsiteX394" fmla="*/ 554446 w 1175658"/>
                <a:gd name="connsiteY394" fmla="*/ 650899 h 1129870"/>
                <a:gd name="connsiteX395" fmla="*/ 571863 w 1175658"/>
                <a:gd name="connsiteY395" fmla="*/ 662510 h 1129870"/>
                <a:gd name="connsiteX396" fmla="*/ 592183 w 1175658"/>
                <a:gd name="connsiteY396" fmla="*/ 679928 h 1129870"/>
                <a:gd name="connsiteX397" fmla="*/ 597989 w 1175658"/>
                <a:gd name="connsiteY397" fmla="*/ 688636 h 1129870"/>
                <a:gd name="connsiteX398" fmla="*/ 638629 w 1175658"/>
                <a:gd name="connsiteY398" fmla="*/ 717665 h 1129870"/>
                <a:gd name="connsiteX399" fmla="*/ 653143 w 1175658"/>
                <a:gd name="connsiteY399" fmla="*/ 732179 h 1129870"/>
                <a:gd name="connsiteX400" fmla="*/ 670560 w 1175658"/>
                <a:gd name="connsiteY400" fmla="*/ 737985 h 1129870"/>
                <a:gd name="connsiteX401" fmla="*/ 687978 w 1175658"/>
                <a:gd name="connsiteY401" fmla="*/ 749596 h 1129870"/>
                <a:gd name="connsiteX402" fmla="*/ 705395 w 1175658"/>
                <a:gd name="connsiteY402" fmla="*/ 764110 h 1129870"/>
                <a:gd name="connsiteX403" fmla="*/ 714103 w 1175658"/>
                <a:gd name="connsiteY403" fmla="*/ 775722 h 1129870"/>
                <a:gd name="connsiteX404" fmla="*/ 737326 w 1175658"/>
                <a:gd name="connsiteY404" fmla="*/ 801848 h 1129870"/>
                <a:gd name="connsiteX405" fmla="*/ 769258 w 1175658"/>
                <a:gd name="connsiteY405" fmla="*/ 825070 h 1129870"/>
                <a:gd name="connsiteX406" fmla="*/ 795383 w 1175658"/>
                <a:gd name="connsiteY406" fmla="*/ 845390 h 1129870"/>
                <a:gd name="connsiteX407" fmla="*/ 801189 w 1175658"/>
                <a:gd name="connsiteY407" fmla="*/ 854099 h 1129870"/>
                <a:gd name="connsiteX408" fmla="*/ 809898 w 1175658"/>
                <a:gd name="connsiteY408" fmla="*/ 857002 h 1129870"/>
                <a:gd name="connsiteX409" fmla="*/ 821509 w 1175658"/>
                <a:gd name="connsiteY409" fmla="*/ 868613 h 1129870"/>
                <a:gd name="connsiteX410" fmla="*/ 841829 w 1175658"/>
                <a:gd name="connsiteY410" fmla="*/ 894739 h 1129870"/>
                <a:gd name="connsiteX411" fmla="*/ 850538 w 1175658"/>
                <a:gd name="connsiteY411" fmla="*/ 906350 h 1129870"/>
                <a:gd name="connsiteX412" fmla="*/ 856343 w 1175658"/>
                <a:gd name="connsiteY412" fmla="*/ 917962 h 1129870"/>
                <a:gd name="connsiteX413" fmla="*/ 876663 w 1175658"/>
                <a:gd name="connsiteY413" fmla="*/ 941185 h 1129870"/>
                <a:gd name="connsiteX414" fmla="*/ 888275 w 1175658"/>
                <a:gd name="connsiteY414" fmla="*/ 961505 h 1129870"/>
                <a:gd name="connsiteX415" fmla="*/ 891178 w 1175658"/>
                <a:gd name="connsiteY415" fmla="*/ 970213 h 1129870"/>
                <a:gd name="connsiteX416" fmla="*/ 914400 w 1175658"/>
                <a:gd name="connsiteY416" fmla="*/ 999242 h 1129870"/>
                <a:gd name="connsiteX417" fmla="*/ 920206 w 1175658"/>
                <a:gd name="connsiteY417" fmla="*/ 1007950 h 1129870"/>
                <a:gd name="connsiteX418" fmla="*/ 940526 w 1175658"/>
                <a:gd name="connsiteY418" fmla="*/ 1010853 h 1129870"/>
                <a:gd name="connsiteX419" fmla="*/ 963749 w 1175658"/>
                <a:gd name="connsiteY419" fmla="*/ 1016659 h 1129870"/>
                <a:gd name="connsiteX420" fmla="*/ 986972 w 1175658"/>
                <a:gd name="connsiteY420" fmla="*/ 1013756 h 1129870"/>
                <a:gd name="connsiteX421" fmla="*/ 978263 w 1175658"/>
                <a:gd name="connsiteY421" fmla="*/ 964408 h 1129870"/>
                <a:gd name="connsiteX422" fmla="*/ 969555 w 1175658"/>
                <a:gd name="connsiteY422" fmla="*/ 958602 h 1129870"/>
                <a:gd name="connsiteX423" fmla="*/ 957943 w 1175658"/>
                <a:gd name="connsiteY423" fmla="*/ 938282 h 1129870"/>
                <a:gd name="connsiteX424" fmla="*/ 952138 w 1175658"/>
                <a:gd name="connsiteY424" fmla="*/ 926670 h 1129870"/>
                <a:gd name="connsiteX425" fmla="*/ 937623 w 1175658"/>
                <a:gd name="connsiteY425" fmla="*/ 906350 h 1129870"/>
                <a:gd name="connsiteX426" fmla="*/ 926012 w 1175658"/>
                <a:gd name="connsiteY426" fmla="*/ 897642 h 1129870"/>
                <a:gd name="connsiteX427" fmla="*/ 905692 w 1175658"/>
                <a:gd name="connsiteY427" fmla="*/ 877322 h 1129870"/>
                <a:gd name="connsiteX428" fmla="*/ 891178 w 1175658"/>
                <a:gd name="connsiteY428" fmla="*/ 862808 h 1129870"/>
                <a:gd name="connsiteX429" fmla="*/ 882469 w 1175658"/>
                <a:gd name="connsiteY429" fmla="*/ 854099 h 1129870"/>
                <a:gd name="connsiteX430" fmla="*/ 867955 w 1175658"/>
                <a:gd name="connsiteY430" fmla="*/ 842488 h 1129870"/>
                <a:gd name="connsiteX431" fmla="*/ 862149 w 1175658"/>
                <a:gd name="connsiteY431" fmla="*/ 833779 h 1129870"/>
                <a:gd name="connsiteX432" fmla="*/ 847635 w 1175658"/>
                <a:gd name="connsiteY432" fmla="*/ 825070 h 1129870"/>
                <a:gd name="connsiteX433" fmla="*/ 838926 w 1175658"/>
                <a:gd name="connsiteY433" fmla="*/ 819265 h 1129870"/>
                <a:gd name="connsiteX434" fmla="*/ 833120 w 1175658"/>
                <a:gd name="connsiteY434" fmla="*/ 810556 h 1129870"/>
                <a:gd name="connsiteX435" fmla="*/ 792480 w 1175658"/>
                <a:gd name="connsiteY435" fmla="*/ 781528 h 1129870"/>
                <a:gd name="connsiteX436" fmla="*/ 777966 w 1175658"/>
                <a:gd name="connsiteY436" fmla="*/ 769916 h 1129870"/>
                <a:gd name="connsiteX437" fmla="*/ 769258 w 1175658"/>
                <a:gd name="connsiteY437" fmla="*/ 764110 h 1129870"/>
                <a:gd name="connsiteX438" fmla="*/ 743132 w 1175658"/>
                <a:gd name="connsiteY438" fmla="*/ 743790 h 1129870"/>
                <a:gd name="connsiteX439" fmla="*/ 734423 w 1175658"/>
                <a:gd name="connsiteY439" fmla="*/ 737985 h 1129870"/>
                <a:gd name="connsiteX440" fmla="*/ 717006 w 1175658"/>
                <a:gd name="connsiteY440" fmla="*/ 714762 h 1129870"/>
                <a:gd name="connsiteX441" fmla="*/ 708298 w 1175658"/>
                <a:gd name="connsiteY441" fmla="*/ 708956 h 1129870"/>
                <a:gd name="connsiteX442" fmla="*/ 693783 w 1175658"/>
                <a:gd name="connsiteY442" fmla="*/ 682830 h 1129870"/>
                <a:gd name="connsiteX443" fmla="*/ 682172 w 1175658"/>
                <a:gd name="connsiteY443" fmla="*/ 671219 h 1129870"/>
                <a:gd name="connsiteX444" fmla="*/ 664755 w 1175658"/>
                <a:gd name="connsiteY444" fmla="*/ 647996 h 1129870"/>
                <a:gd name="connsiteX445" fmla="*/ 635726 w 1175658"/>
                <a:gd name="connsiteY445" fmla="*/ 627676 h 1129870"/>
                <a:gd name="connsiteX446" fmla="*/ 627018 w 1175658"/>
                <a:gd name="connsiteY446" fmla="*/ 618968 h 1129870"/>
                <a:gd name="connsiteX447" fmla="*/ 597989 w 1175658"/>
                <a:gd name="connsiteY447" fmla="*/ 592842 h 1129870"/>
                <a:gd name="connsiteX448" fmla="*/ 554446 w 1175658"/>
                <a:gd name="connsiteY448" fmla="*/ 549299 h 1129870"/>
                <a:gd name="connsiteX449" fmla="*/ 539932 w 1175658"/>
                <a:gd name="connsiteY449" fmla="*/ 543493 h 1129870"/>
                <a:gd name="connsiteX450" fmla="*/ 522515 w 1175658"/>
                <a:gd name="connsiteY450" fmla="*/ 514465 h 1129870"/>
                <a:gd name="connsiteX451" fmla="*/ 519612 w 1175658"/>
                <a:gd name="connsiteY451" fmla="*/ 505756 h 1129870"/>
                <a:gd name="connsiteX452" fmla="*/ 499292 w 1175658"/>
                <a:gd name="connsiteY452" fmla="*/ 488339 h 1129870"/>
                <a:gd name="connsiteX453" fmla="*/ 490583 w 1175658"/>
                <a:gd name="connsiteY453" fmla="*/ 479630 h 1129870"/>
                <a:gd name="connsiteX454" fmla="*/ 470263 w 1175658"/>
                <a:gd name="connsiteY454" fmla="*/ 468019 h 1129870"/>
                <a:gd name="connsiteX455" fmla="*/ 444138 w 1175658"/>
                <a:gd name="connsiteY455" fmla="*/ 453505 h 1129870"/>
                <a:gd name="connsiteX456" fmla="*/ 420915 w 1175658"/>
                <a:gd name="connsiteY456" fmla="*/ 433185 h 1129870"/>
                <a:gd name="connsiteX457" fmla="*/ 409303 w 1175658"/>
                <a:gd name="connsiteY457" fmla="*/ 427379 h 1129870"/>
                <a:gd name="connsiteX458" fmla="*/ 394789 w 1175658"/>
                <a:gd name="connsiteY458" fmla="*/ 418670 h 1129870"/>
                <a:gd name="connsiteX459" fmla="*/ 380275 w 1175658"/>
                <a:gd name="connsiteY459" fmla="*/ 407059 h 1129870"/>
                <a:gd name="connsiteX460" fmla="*/ 371566 w 1175658"/>
                <a:gd name="connsiteY460" fmla="*/ 401253 h 1129870"/>
                <a:gd name="connsiteX461" fmla="*/ 357052 w 1175658"/>
                <a:gd name="connsiteY461" fmla="*/ 389642 h 1129870"/>
                <a:gd name="connsiteX462" fmla="*/ 339635 w 1175658"/>
                <a:gd name="connsiteY462" fmla="*/ 375128 h 1129870"/>
                <a:gd name="connsiteX463" fmla="*/ 319315 w 1175658"/>
                <a:gd name="connsiteY463" fmla="*/ 357710 h 1129870"/>
                <a:gd name="connsiteX464" fmla="*/ 298995 w 1175658"/>
                <a:gd name="connsiteY464" fmla="*/ 343196 h 1129870"/>
                <a:gd name="connsiteX465" fmla="*/ 284480 w 1175658"/>
                <a:gd name="connsiteY465" fmla="*/ 325779 h 1129870"/>
                <a:gd name="connsiteX466" fmla="*/ 275772 w 1175658"/>
                <a:gd name="connsiteY466" fmla="*/ 319973 h 1129870"/>
                <a:gd name="connsiteX467" fmla="*/ 258355 w 1175658"/>
                <a:gd name="connsiteY467" fmla="*/ 302556 h 1129870"/>
                <a:gd name="connsiteX468" fmla="*/ 249646 w 1175658"/>
                <a:gd name="connsiteY468" fmla="*/ 293848 h 1129870"/>
                <a:gd name="connsiteX469" fmla="*/ 232229 w 1175658"/>
                <a:gd name="connsiteY469" fmla="*/ 279333 h 1129870"/>
                <a:gd name="connsiteX470" fmla="*/ 223520 w 1175658"/>
                <a:gd name="connsiteY470" fmla="*/ 273528 h 1129870"/>
                <a:gd name="connsiteX471" fmla="*/ 206103 w 1175658"/>
                <a:gd name="connsiteY471" fmla="*/ 259013 h 1129870"/>
                <a:gd name="connsiteX472" fmla="*/ 197395 w 1175658"/>
                <a:gd name="connsiteY472" fmla="*/ 250305 h 1129870"/>
                <a:gd name="connsiteX473" fmla="*/ 185783 w 1175658"/>
                <a:gd name="connsiteY473" fmla="*/ 241596 h 1129870"/>
                <a:gd name="connsiteX474" fmla="*/ 162560 w 1175658"/>
                <a:gd name="connsiteY474" fmla="*/ 227082 h 1129870"/>
                <a:gd name="connsiteX475" fmla="*/ 148046 w 1175658"/>
                <a:gd name="connsiteY475" fmla="*/ 215470 h 1129870"/>
                <a:gd name="connsiteX476" fmla="*/ 130629 w 1175658"/>
                <a:gd name="connsiteY476" fmla="*/ 200956 h 1129870"/>
                <a:gd name="connsiteX477" fmla="*/ 119018 w 1175658"/>
                <a:gd name="connsiteY477" fmla="*/ 186442 h 1129870"/>
                <a:gd name="connsiteX478" fmla="*/ 101600 w 1175658"/>
                <a:gd name="connsiteY478" fmla="*/ 169025 h 1129870"/>
                <a:gd name="connsiteX479" fmla="*/ 84183 w 1175658"/>
                <a:gd name="connsiteY479" fmla="*/ 154510 h 1129870"/>
                <a:gd name="connsiteX480" fmla="*/ 75475 w 1175658"/>
                <a:gd name="connsiteY480" fmla="*/ 122579 h 1129870"/>
                <a:gd name="connsiteX481" fmla="*/ 78378 w 1175658"/>
                <a:gd name="connsiteY481" fmla="*/ 110968 h 1129870"/>
                <a:gd name="connsiteX482" fmla="*/ 87086 w 1175658"/>
                <a:gd name="connsiteY482" fmla="*/ 108065 h 1129870"/>
                <a:gd name="connsiteX483" fmla="*/ 110309 w 1175658"/>
                <a:gd name="connsiteY483" fmla="*/ 110968 h 1129870"/>
                <a:gd name="connsiteX484" fmla="*/ 124823 w 1175658"/>
                <a:gd name="connsiteY484" fmla="*/ 125482 h 1129870"/>
                <a:gd name="connsiteX485" fmla="*/ 159658 w 1175658"/>
                <a:gd name="connsiteY485" fmla="*/ 154510 h 1129870"/>
                <a:gd name="connsiteX486" fmla="*/ 171269 w 1175658"/>
                <a:gd name="connsiteY486" fmla="*/ 160316 h 1129870"/>
                <a:gd name="connsiteX487" fmla="*/ 182880 w 1175658"/>
                <a:gd name="connsiteY487" fmla="*/ 171928 h 1129870"/>
                <a:gd name="connsiteX488" fmla="*/ 197395 w 1175658"/>
                <a:gd name="connsiteY488" fmla="*/ 180636 h 1129870"/>
                <a:gd name="connsiteX489" fmla="*/ 211909 w 1175658"/>
                <a:gd name="connsiteY489" fmla="*/ 192248 h 1129870"/>
                <a:gd name="connsiteX490" fmla="*/ 223520 w 1175658"/>
                <a:gd name="connsiteY490" fmla="*/ 198053 h 1129870"/>
                <a:gd name="connsiteX491" fmla="*/ 246743 w 1175658"/>
                <a:gd name="connsiteY491" fmla="*/ 212568 h 1129870"/>
                <a:gd name="connsiteX492" fmla="*/ 252549 w 1175658"/>
                <a:gd name="connsiteY492" fmla="*/ 221276 h 1129870"/>
                <a:gd name="connsiteX493" fmla="*/ 281578 w 1175658"/>
                <a:gd name="connsiteY493" fmla="*/ 241596 h 1129870"/>
                <a:gd name="connsiteX494" fmla="*/ 296092 w 1175658"/>
                <a:gd name="connsiteY494" fmla="*/ 259013 h 1129870"/>
                <a:gd name="connsiteX495" fmla="*/ 307703 w 1175658"/>
                <a:gd name="connsiteY495" fmla="*/ 267722 h 1129870"/>
                <a:gd name="connsiteX496" fmla="*/ 333829 w 1175658"/>
                <a:gd name="connsiteY496" fmla="*/ 293848 h 1129870"/>
                <a:gd name="connsiteX497" fmla="*/ 348343 w 1175658"/>
                <a:gd name="connsiteY497" fmla="*/ 305459 h 1129870"/>
                <a:gd name="connsiteX498" fmla="*/ 377372 w 1175658"/>
                <a:gd name="connsiteY498" fmla="*/ 331585 h 1129870"/>
                <a:gd name="connsiteX499" fmla="*/ 391886 w 1175658"/>
                <a:gd name="connsiteY499" fmla="*/ 340293 h 1129870"/>
                <a:gd name="connsiteX500" fmla="*/ 409303 w 1175658"/>
                <a:gd name="connsiteY500" fmla="*/ 351905 h 1129870"/>
                <a:gd name="connsiteX501" fmla="*/ 423818 w 1175658"/>
                <a:gd name="connsiteY501" fmla="*/ 363516 h 1129870"/>
                <a:gd name="connsiteX502" fmla="*/ 441235 w 1175658"/>
                <a:gd name="connsiteY502" fmla="*/ 375128 h 1129870"/>
                <a:gd name="connsiteX503" fmla="*/ 464458 w 1175658"/>
                <a:gd name="connsiteY503" fmla="*/ 392545 h 1129870"/>
                <a:gd name="connsiteX504" fmla="*/ 478972 w 1175658"/>
                <a:gd name="connsiteY504" fmla="*/ 401253 h 1129870"/>
                <a:gd name="connsiteX505" fmla="*/ 505098 w 1175658"/>
                <a:gd name="connsiteY505" fmla="*/ 427379 h 1129870"/>
                <a:gd name="connsiteX506" fmla="*/ 519612 w 1175658"/>
                <a:gd name="connsiteY506" fmla="*/ 441893 h 1129870"/>
                <a:gd name="connsiteX507" fmla="*/ 528320 w 1175658"/>
                <a:gd name="connsiteY507" fmla="*/ 450602 h 1129870"/>
                <a:gd name="connsiteX508" fmla="*/ 539932 w 1175658"/>
                <a:gd name="connsiteY508" fmla="*/ 465116 h 1129870"/>
                <a:gd name="connsiteX509" fmla="*/ 554446 w 1175658"/>
                <a:gd name="connsiteY509" fmla="*/ 476728 h 1129870"/>
                <a:gd name="connsiteX510" fmla="*/ 574766 w 1175658"/>
                <a:gd name="connsiteY510" fmla="*/ 499950 h 1129870"/>
                <a:gd name="connsiteX511" fmla="*/ 583475 w 1175658"/>
                <a:gd name="connsiteY511" fmla="*/ 505756 h 1129870"/>
                <a:gd name="connsiteX512" fmla="*/ 609600 w 1175658"/>
                <a:gd name="connsiteY512" fmla="*/ 523173 h 1129870"/>
                <a:gd name="connsiteX513" fmla="*/ 621212 w 1175658"/>
                <a:gd name="connsiteY513" fmla="*/ 534785 h 1129870"/>
                <a:gd name="connsiteX514" fmla="*/ 638629 w 1175658"/>
                <a:gd name="connsiteY514" fmla="*/ 546396 h 1129870"/>
                <a:gd name="connsiteX515" fmla="*/ 653143 w 1175658"/>
                <a:gd name="connsiteY515" fmla="*/ 558008 h 1129870"/>
                <a:gd name="connsiteX516" fmla="*/ 661852 w 1175658"/>
                <a:gd name="connsiteY516" fmla="*/ 563813 h 1129870"/>
                <a:gd name="connsiteX517" fmla="*/ 687978 w 1175658"/>
                <a:gd name="connsiteY517" fmla="*/ 584133 h 1129870"/>
                <a:gd name="connsiteX518" fmla="*/ 702492 w 1175658"/>
                <a:gd name="connsiteY518" fmla="*/ 592842 h 1129870"/>
                <a:gd name="connsiteX519" fmla="*/ 725715 w 1175658"/>
                <a:gd name="connsiteY519" fmla="*/ 607356 h 1129870"/>
                <a:gd name="connsiteX520" fmla="*/ 786675 w 1175658"/>
                <a:gd name="connsiteY520" fmla="*/ 682830 h 1129870"/>
                <a:gd name="connsiteX521" fmla="*/ 798286 w 1175658"/>
                <a:gd name="connsiteY521" fmla="*/ 706053 h 1129870"/>
                <a:gd name="connsiteX522" fmla="*/ 806995 w 1175658"/>
                <a:gd name="connsiteY522" fmla="*/ 711859 h 1129870"/>
                <a:gd name="connsiteX523" fmla="*/ 818606 w 1175658"/>
                <a:gd name="connsiteY523" fmla="*/ 720568 h 1129870"/>
                <a:gd name="connsiteX524" fmla="*/ 841829 w 1175658"/>
                <a:gd name="connsiteY524" fmla="*/ 735082 h 1129870"/>
                <a:gd name="connsiteX525" fmla="*/ 850538 w 1175658"/>
                <a:gd name="connsiteY525" fmla="*/ 737985 h 1129870"/>
                <a:gd name="connsiteX526" fmla="*/ 882469 w 1175658"/>
                <a:gd name="connsiteY526" fmla="*/ 761208 h 1129870"/>
                <a:gd name="connsiteX527" fmla="*/ 891178 w 1175658"/>
                <a:gd name="connsiteY527" fmla="*/ 764110 h 1129870"/>
                <a:gd name="connsiteX528" fmla="*/ 917303 w 1175658"/>
                <a:gd name="connsiteY528" fmla="*/ 784430 h 1129870"/>
                <a:gd name="connsiteX529" fmla="*/ 931818 w 1175658"/>
                <a:gd name="connsiteY529" fmla="*/ 796042 h 1129870"/>
                <a:gd name="connsiteX530" fmla="*/ 949235 w 1175658"/>
                <a:gd name="connsiteY530" fmla="*/ 807653 h 1129870"/>
                <a:gd name="connsiteX531" fmla="*/ 966652 w 1175658"/>
                <a:gd name="connsiteY531" fmla="*/ 827973 h 1129870"/>
                <a:gd name="connsiteX532" fmla="*/ 986972 w 1175658"/>
                <a:gd name="connsiteY532" fmla="*/ 842488 h 1129870"/>
                <a:gd name="connsiteX533" fmla="*/ 998583 w 1175658"/>
                <a:gd name="connsiteY533" fmla="*/ 854099 h 1129870"/>
                <a:gd name="connsiteX534" fmla="*/ 1004389 w 1175658"/>
                <a:gd name="connsiteY534" fmla="*/ 862808 h 1129870"/>
                <a:gd name="connsiteX535" fmla="*/ 1016000 w 1175658"/>
                <a:gd name="connsiteY535" fmla="*/ 886030 h 1129870"/>
                <a:gd name="connsiteX536" fmla="*/ 1024709 w 1175658"/>
                <a:gd name="connsiteY536" fmla="*/ 894739 h 1129870"/>
                <a:gd name="connsiteX537" fmla="*/ 1033418 w 1175658"/>
                <a:gd name="connsiteY537" fmla="*/ 912156 h 1129870"/>
                <a:gd name="connsiteX538" fmla="*/ 1047932 w 1175658"/>
                <a:gd name="connsiteY538" fmla="*/ 938282 h 1129870"/>
                <a:gd name="connsiteX539" fmla="*/ 1068252 w 1175658"/>
                <a:gd name="connsiteY539" fmla="*/ 958602 h 1129870"/>
                <a:gd name="connsiteX540" fmla="*/ 1085669 w 1175658"/>
                <a:gd name="connsiteY540" fmla="*/ 976019 h 1129870"/>
                <a:gd name="connsiteX541" fmla="*/ 1111795 w 1175658"/>
                <a:gd name="connsiteY541" fmla="*/ 1007950 h 1129870"/>
                <a:gd name="connsiteX542" fmla="*/ 1126309 w 1175658"/>
                <a:gd name="connsiteY542" fmla="*/ 1028270 h 1129870"/>
                <a:gd name="connsiteX543" fmla="*/ 1143726 w 1175658"/>
                <a:gd name="connsiteY543" fmla="*/ 1048590 h 1129870"/>
                <a:gd name="connsiteX544" fmla="*/ 1161143 w 1175658"/>
                <a:gd name="connsiteY544" fmla="*/ 1054396 h 1129870"/>
                <a:gd name="connsiteX545" fmla="*/ 1172755 w 1175658"/>
                <a:gd name="connsiteY545" fmla="*/ 1060202 h 1129870"/>
                <a:gd name="connsiteX546" fmla="*/ 1175658 w 1175658"/>
                <a:gd name="connsiteY546" fmla="*/ 1051493 h 1129870"/>
                <a:gd name="connsiteX547" fmla="*/ 1166949 w 1175658"/>
                <a:gd name="connsiteY547" fmla="*/ 1031173 h 1129870"/>
                <a:gd name="connsiteX548" fmla="*/ 1164046 w 1175658"/>
                <a:gd name="connsiteY548" fmla="*/ 1022465 h 1129870"/>
                <a:gd name="connsiteX549" fmla="*/ 1149532 w 1175658"/>
                <a:gd name="connsiteY549" fmla="*/ 1005048 h 1129870"/>
                <a:gd name="connsiteX550" fmla="*/ 1140823 w 1175658"/>
                <a:gd name="connsiteY550" fmla="*/ 978922 h 1129870"/>
                <a:gd name="connsiteX551" fmla="*/ 1135018 w 1175658"/>
                <a:gd name="connsiteY551" fmla="*/ 970213 h 1129870"/>
                <a:gd name="connsiteX552" fmla="*/ 1129212 w 1175658"/>
                <a:gd name="connsiteY552" fmla="*/ 955699 h 1129870"/>
                <a:gd name="connsiteX553" fmla="*/ 1123406 w 1175658"/>
                <a:gd name="connsiteY553" fmla="*/ 946990 h 1129870"/>
                <a:gd name="connsiteX554" fmla="*/ 1120503 w 1175658"/>
                <a:gd name="connsiteY554" fmla="*/ 938282 h 1129870"/>
                <a:gd name="connsiteX555" fmla="*/ 1108892 w 1175658"/>
                <a:gd name="connsiteY555" fmla="*/ 920865 h 1129870"/>
                <a:gd name="connsiteX556" fmla="*/ 1091475 w 1175658"/>
                <a:gd name="connsiteY556" fmla="*/ 894739 h 1129870"/>
                <a:gd name="connsiteX557" fmla="*/ 1085669 w 1175658"/>
                <a:gd name="connsiteY557" fmla="*/ 886030 h 1129870"/>
                <a:gd name="connsiteX558" fmla="*/ 1076960 w 1175658"/>
                <a:gd name="connsiteY558" fmla="*/ 868613 h 1129870"/>
                <a:gd name="connsiteX559" fmla="*/ 1071155 w 1175658"/>
                <a:gd name="connsiteY559" fmla="*/ 854099 h 1129870"/>
                <a:gd name="connsiteX560" fmla="*/ 1062446 w 1175658"/>
                <a:gd name="connsiteY560" fmla="*/ 848293 h 1129870"/>
                <a:gd name="connsiteX561" fmla="*/ 1047932 w 1175658"/>
                <a:gd name="connsiteY561" fmla="*/ 819265 h 1129870"/>
                <a:gd name="connsiteX562" fmla="*/ 1042126 w 1175658"/>
                <a:gd name="connsiteY562" fmla="*/ 807653 h 1129870"/>
                <a:gd name="connsiteX563" fmla="*/ 1036320 w 1175658"/>
                <a:gd name="connsiteY563" fmla="*/ 798945 h 1129870"/>
                <a:gd name="connsiteX564" fmla="*/ 1027612 w 1175658"/>
                <a:gd name="connsiteY564" fmla="*/ 784430 h 1129870"/>
                <a:gd name="connsiteX565" fmla="*/ 1021806 w 1175658"/>
                <a:gd name="connsiteY565" fmla="*/ 772819 h 1129870"/>
                <a:gd name="connsiteX566" fmla="*/ 1018903 w 1175658"/>
                <a:gd name="connsiteY566" fmla="*/ 761208 h 1129870"/>
                <a:gd name="connsiteX567" fmla="*/ 1010195 w 1175658"/>
                <a:gd name="connsiteY567" fmla="*/ 752499 h 1129870"/>
                <a:gd name="connsiteX568" fmla="*/ 1004389 w 1175658"/>
                <a:gd name="connsiteY568" fmla="*/ 737985 h 1129870"/>
                <a:gd name="connsiteX569" fmla="*/ 984069 w 1175658"/>
                <a:gd name="connsiteY569" fmla="*/ 708956 h 1129870"/>
                <a:gd name="connsiteX570" fmla="*/ 969555 w 1175658"/>
                <a:gd name="connsiteY570" fmla="*/ 685733 h 1129870"/>
                <a:gd name="connsiteX571" fmla="*/ 957943 w 1175658"/>
                <a:gd name="connsiteY571" fmla="*/ 668316 h 1129870"/>
                <a:gd name="connsiteX572" fmla="*/ 946332 w 1175658"/>
                <a:gd name="connsiteY572" fmla="*/ 650899 h 1129870"/>
                <a:gd name="connsiteX573" fmla="*/ 928915 w 1175658"/>
                <a:gd name="connsiteY573" fmla="*/ 633482 h 1129870"/>
                <a:gd name="connsiteX574" fmla="*/ 920206 w 1175658"/>
                <a:gd name="connsiteY574" fmla="*/ 627676 h 1129870"/>
                <a:gd name="connsiteX575" fmla="*/ 911498 w 1175658"/>
                <a:gd name="connsiteY575" fmla="*/ 618968 h 1129870"/>
                <a:gd name="connsiteX576" fmla="*/ 888275 w 1175658"/>
                <a:gd name="connsiteY576" fmla="*/ 604453 h 1129870"/>
                <a:gd name="connsiteX577" fmla="*/ 850538 w 1175658"/>
                <a:gd name="connsiteY577" fmla="*/ 575425 h 1129870"/>
                <a:gd name="connsiteX578" fmla="*/ 836023 w 1175658"/>
                <a:gd name="connsiteY578" fmla="*/ 569619 h 1129870"/>
                <a:gd name="connsiteX579" fmla="*/ 824412 w 1175658"/>
                <a:gd name="connsiteY579" fmla="*/ 560910 h 1129870"/>
                <a:gd name="connsiteX580" fmla="*/ 815703 w 1175658"/>
                <a:gd name="connsiteY580" fmla="*/ 555105 h 1129870"/>
                <a:gd name="connsiteX581" fmla="*/ 783772 w 1175658"/>
                <a:gd name="connsiteY581" fmla="*/ 526076 h 1129870"/>
                <a:gd name="connsiteX582" fmla="*/ 775063 w 1175658"/>
                <a:gd name="connsiteY582" fmla="*/ 517368 h 1129870"/>
                <a:gd name="connsiteX583" fmla="*/ 748938 w 1175658"/>
                <a:gd name="connsiteY583" fmla="*/ 502853 h 1129870"/>
                <a:gd name="connsiteX584" fmla="*/ 714103 w 1175658"/>
                <a:gd name="connsiteY584" fmla="*/ 465116 h 1129870"/>
                <a:gd name="connsiteX585" fmla="*/ 711200 w 1175658"/>
                <a:gd name="connsiteY585" fmla="*/ 456408 h 1129870"/>
                <a:gd name="connsiteX586" fmla="*/ 687978 w 1175658"/>
                <a:gd name="connsiteY586" fmla="*/ 438990 h 1129870"/>
                <a:gd name="connsiteX587" fmla="*/ 670560 w 1175658"/>
                <a:gd name="connsiteY587" fmla="*/ 421573 h 1129870"/>
                <a:gd name="connsiteX588" fmla="*/ 653143 w 1175658"/>
                <a:gd name="connsiteY588" fmla="*/ 404156 h 1129870"/>
                <a:gd name="connsiteX589" fmla="*/ 638629 w 1175658"/>
                <a:gd name="connsiteY589" fmla="*/ 392545 h 1129870"/>
                <a:gd name="connsiteX590" fmla="*/ 624115 w 1175658"/>
                <a:gd name="connsiteY590" fmla="*/ 383836 h 1129870"/>
                <a:gd name="connsiteX591" fmla="*/ 609600 w 1175658"/>
                <a:gd name="connsiteY591" fmla="*/ 380933 h 1129870"/>
                <a:gd name="connsiteX592" fmla="*/ 595086 w 1175658"/>
                <a:gd name="connsiteY592" fmla="*/ 369322 h 1129870"/>
                <a:gd name="connsiteX593" fmla="*/ 557349 w 1175658"/>
                <a:gd name="connsiteY593" fmla="*/ 337390 h 1129870"/>
                <a:gd name="connsiteX594" fmla="*/ 545738 w 1175658"/>
                <a:gd name="connsiteY594" fmla="*/ 331585 h 1129870"/>
                <a:gd name="connsiteX595" fmla="*/ 519612 w 1175658"/>
                <a:gd name="connsiteY595" fmla="*/ 314168 h 1129870"/>
                <a:gd name="connsiteX596" fmla="*/ 510903 w 1175658"/>
                <a:gd name="connsiteY596" fmla="*/ 308362 h 1129870"/>
                <a:gd name="connsiteX597" fmla="*/ 499292 w 1175658"/>
                <a:gd name="connsiteY597" fmla="*/ 302556 h 1129870"/>
                <a:gd name="connsiteX598" fmla="*/ 481875 w 1175658"/>
                <a:gd name="connsiteY598" fmla="*/ 290945 h 1129870"/>
                <a:gd name="connsiteX599" fmla="*/ 473166 w 1175658"/>
                <a:gd name="connsiteY599" fmla="*/ 285139 h 1129870"/>
                <a:gd name="connsiteX600" fmla="*/ 449943 w 1175658"/>
                <a:gd name="connsiteY600" fmla="*/ 273528 h 1129870"/>
                <a:gd name="connsiteX601" fmla="*/ 435429 w 1175658"/>
                <a:gd name="connsiteY601" fmla="*/ 267722 h 1129870"/>
                <a:gd name="connsiteX602" fmla="*/ 409303 w 1175658"/>
                <a:gd name="connsiteY602" fmla="*/ 247402 h 1129870"/>
                <a:gd name="connsiteX603" fmla="*/ 394789 w 1175658"/>
                <a:gd name="connsiteY603" fmla="*/ 241596 h 1129870"/>
                <a:gd name="connsiteX604" fmla="*/ 386080 w 1175658"/>
                <a:gd name="connsiteY604" fmla="*/ 232888 h 1129870"/>
                <a:gd name="connsiteX605" fmla="*/ 377372 w 1175658"/>
                <a:gd name="connsiteY605" fmla="*/ 221276 h 1129870"/>
                <a:gd name="connsiteX606" fmla="*/ 365760 w 1175658"/>
                <a:gd name="connsiteY606" fmla="*/ 212568 h 1129870"/>
                <a:gd name="connsiteX607" fmla="*/ 357052 w 1175658"/>
                <a:gd name="connsiteY607" fmla="*/ 198053 h 1129870"/>
                <a:gd name="connsiteX608" fmla="*/ 348343 w 1175658"/>
                <a:gd name="connsiteY608" fmla="*/ 192248 h 1129870"/>
                <a:gd name="connsiteX609" fmla="*/ 336732 w 1175658"/>
                <a:gd name="connsiteY609" fmla="*/ 180636 h 1129870"/>
                <a:gd name="connsiteX610" fmla="*/ 328023 w 1175658"/>
                <a:gd name="connsiteY610" fmla="*/ 174830 h 1129870"/>
                <a:gd name="connsiteX611" fmla="*/ 316412 w 1175658"/>
                <a:gd name="connsiteY611" fmla="*/ 166122 h 1129870"/>
                <a:gd name="connsiteX612" fmla="*/ 304800 w 1175658"/>
                <a:gd name="connsiteY612" fmla="*/ 154510 h 1129870"/>
                <a:gd name="connsiteX613" fmla="*/ 287383 w 1175658"/>
                <a:gd name="connsiteY613" fmla="*/ 142899 h 1129870"/>
                <a:gd name="connsiteX614" fmla="*/ 264160 w 1175658"/>
                <a:gd name="connsiteY614" fmla="*/ 125482 h 1129870"/>
                <a:gd name="connsiteX615" fmla="*/ 246743 w 1175658"/>
                <a:gd name="connsiteY615" fmla="*/ 113870 h 1129870"/>
                <a:gd name="connsiteX616" fmla="*/ 226423 w 1175658"/>
                <a:gd name="connsiteY616" fmla="*/ 99356 h 1129870"/>
                <a:gd name="connsiteX617" fmla="*/ 194492 w 1175658"/>
                <a:gd name="connsiteY617" fmla="*/ 84842 h 1129870"/>
                <a:gd name="connsiteX618" fmla="*/ 182880 w 1175658"/>
                <a:gd name="connsiteY618" fmla="*/ 76133 h 1129870"/>
                <a:gd name="connsiteX619" fmla="*/ 156755 w 1175658"/>
                <a:gd name="connsiteY619" fmla="*/ 61619 h 1129870"/>
                <a:gd name="connsiteX620" fmla="*/ 130629 w 1175658"/>
                <a:gd name="connsiteY620" fmla="*/ 47105 h 1129870"/>
                <a:gd name="connsiteX621" fmla="*/ 124823 w 1175658"/>
                <a:gd name="connsiteY621" fmla="*/ 38396 h 1129870"/>
                <a:gd name="connsiteX622" fmla="*/ 101600 w 1175658"/>
                <a:gd name="connsiteY622" fmla="*/ 23882 h 1129870"/>
                <a:gd name="connsiteX623" fmla="*/ 87086 w 1175658"/>
                <a:gd name="connsiteY623" fmla="*/ 15173 h 1129870"/>
                <a:gd name="connsiteX624" fmla="*/ 75475 w 1175658"/>
                <a:gd name="connsiteY624" fmla="*/ 9368 h 1129870"/>
                <a:gd name="connsiteX625" fmla="*/ 58058 w 1175658"/>
                <a:gd name="connsiteY625" fmla="*/ 3562 h 1129870"/>
                <a:gd name="connsiteX626" fmla="*/ 87086 w 1175658"/>
                <a:gd name="connsiteY626" fmla="*/ 3562 h 1129870"/>
                <a:gd name="connsiteX627" fmla="*/ 95795 w 1175658"/>
                <a:gd name="connsiteY627" fmla="*/ 9368 h 1129870"/>
                <a:gd name="connsiteX628" fmla="*/ 113212 w 1175658"/>
                <a:gd name="connsiteY628" fmla="*/ 12270 h 1129870"/>
                <a:gd name="connsiteX629" fmla="*/ 159658 w 1175658"/>
                <a:gd name="connsiteY629" fmla="*/ 18076 h 1129870"/>
                <a:gd name="connsiteX630" fmla="*/ 177075 w 1175658"/>
                <a:gd name="connsiteY630" fmla="*/ 23882 h 1129870"/>
                <a:gd name="connsiteX631" fmla="*/ 185783 w 1175658"/>
                <a:gd name="connsiteY631" fmla="*/ 26785 h 1129870"/>
                <a:gd name="connsiteX632" fmla="*/ 209006 w 1175658"/>
                <a:gd name="connsiteY632" fmla="*/ 35493 h 1129870"/>
                <a:gd name="connsiteX633" fmla="*/ 220618 w 1175658"/>
                <a:gd name="connsiteY633" fmla="*/ 38396 h 1129870"/>
                <a:gd name="connsiteX634" fmla="*/ 235132 w 1175658"/>
                <a:gd name="connsiteY634" fmla="*/ 44202 h 1129870"/>
                <a:gd name="connsiteX635" fmla="*/ 261258 w 1175658"/>
                <a:gd name="connsiteY635" fmla="*/ 52910 h 1129870"/>
                <a:gd name="connsiteX636" fmla="*/ 281578 w 1175658"/>
                <a:gd name="connsiteY636" fmla="*/ 64522 h 1129870"/>
                <a:gd name="connsiteX637" fmla="*/ 301898 w 1175658"/>
                <a:gd name="connsiteY637" fmla="*/ 76133 h 1129870"/>
                <a:gd name="connsiteX638" fmla="*/ 310606 w 1175658"/>
                <a:gd name="connsiteY638" fmla="*/ 81939 h 1129870"/>
                <a:gd name="connsiteX639" fmla="*/ 330926 w 1175658"/>
                <a:gd name="connsiteY639" fmla="*/ 93550 h 1129870"/>
                <a:gd name="connsiteX640" fmla="*/ 339635 w 1175658"/>
                <a:gd name="connsiteY640" fmla="*/ 102259 h 1129870"/>
                <a:gd name="connsiteX641" fmla="*/ 365760 w 1175658"/>
                <a:gd name="connsiteY641" fmla="*/ 122579 h 1129870"/>
                <a:gd name="connsiteX642" fmla="*/ 374469 w 1175658"/>
                <a:gd name="connsiteY642" fmla="*/ 131288 h 1129870"/>
                <a:gd name="connsiteX643" fmla="*/ 391886 w 1175658"/>
                <a:gd name="connsiteY643" fmla="*/ 142899 h 1129870"/>
                <a:gd name="connsiteX644" fmla="*/ 403498 w 1175658"/>
                <a:gd name="connsiteY644" fmla="*/ 154510 h 1129870"/>
                <a:gd name="connsiteX645" fmla="*/ 415109 w 1175658"/>
                <a:gd name="connsiteY645" fmla="*/ 160316 h 1129870"/>
                <a:gd name="connsiteX646" fmla="*/ 438332 w 1175658"/>
                <a:gd name="connsiteY646" fmla="*/ 177733 h 1129870"/>
                <a:gd name="connsiteX647" fmla="*/ 449943 w 1175658"/>
                <a:gd name="connsiteY647" fmla="*/ 183539 h 1129870"/>
                <a:gd name="connsiteX648" fmla="*/ 476069 w 1175658"/>
                <a:gd name="connsiteY648" fmla="*/ 206762 h 1129870"/>
                <a:gd name="connsiteX649" fmla="*/ 487680 w 1175658"/>
                <a:gd name="connsiteY649" fmla="*/ 212568 h 1129870"/>
                <a:gd name="connsiteX650" fmla="*/ 496389 w 1175658"/>
                <a:gd name="connsiteY650" fmla="*/ 218373 h 1129870"/>
                <a:gd name="connsiteX651" fmla="*/ 510903 w 1175658"/>
                <a:gd name="connsiteY651" fmla="*/ 224179 h 1129870"/>
                <a:gd name="connsiteX652" fmla="*/ 534126 w 1175658"/>
                <a:gd name="connsiteY652" fmla="*/ 241596 h 1129870"/>
                <a:gd name="connsiteX653" fmla="*/ 542835 w 1175658"/>
                <a:gd name="connsiteY653" fmla="*/ 244499 h 1129870"/>
                <a:gd name="connsiteX654" fmla="*/ 551543 w 1175658"/>
                <a:gd name="connsiteY654" fmla="*/ 253208 h 1129870"/>
                <a:gd name="connsiteX655" fmla="*/ 560252 w 1175658"/>
                <a:gd name="connsiteY655" fmla="*/ 256110 h 1129870"/>
                <a:gd name="connsiteX656" fmla="*/ 571863 w 1175658"/>
                <a:gd name="connsiteY656" fmla="*/ 261916 h 1129870"/>
                <a:gd name="connsiteX657" fmla="*/ 592183 w 1175658"/>
                <a:gd name="connsiteY657" fmla="*/ 270625 h 1129870"/>
                <a:gd name="connsiteX658" fmla="*/ 618309 w 1175658"/>
                <a:gd name="connsiteY658" fmla="*/ 285139 h 1129870"/>
                <a:gd name="connsiteX659" fmla="*/ 664755 w 1175658"/>
                <a:gd name="connsiteY659" fmla="*/ 311265 h 1129870"/>
                <a:gd name="connsiteX660" fmla="*/ 711200 w 1175658"/>
                <a:gd name="connsiteY660" fmla="*/ 351905 h 1129870"/>
                <a:gd name="connsiteX661" fmla="*/ 725715 w 1175658"/>
                <a:gd name="connsiteY661" fmla="*/ 372225 h 1129870"/>
                <a:gd name="connsiteX662" fmla="*/ 734423 w 1175658"/>
                <a:gd name="connsiteY662" fmla="*/ 378030 h 1129870"/>
                <a:gd name="connsiteX663" fmla="*/ 754743 w 1175658"/>
                <a:gd name="connsiteY663" fmla="*/ 392545 h 1129870"/>
                <a:gd name="connsiteX664" fmla="*/ 775063 w 1175658"/>
                <a:gd name="connsiteY664" fmla="*/ 401253 h 1129870"/>
                <a:gd name="connsiteX665" fmla="*/ 801189 w 1175658"/>
                <a:gd name="connsiteY665" fmla="*/ 418670 h 1129870"/>
                <a:gd name="connsiteX666" fmla="*/ 809898 w 1175658"/>
                <a:gd name="connsiteY666" fmla="*/ 421573 h 1129870"/>
                <a:gd name="connsiteX667" fmla="*/ 818606 w 1175658"/>
                <a:gd name="connsiteY667" fmla="*/ 430282 h 1129870"/>
                <a:gd name="connsiteX668" fmla="*/ 841829 w 1175658"/>
                <a:gd name="connsiteY668" fmla="*/ 447699 h 1129870"/>
                <a:gd name="connsiteX669" fmla="*/ 853440 w 1175658"/>
                <a:gd name="connsiteY669" fmla="*/ 462213 h 1129870"/>
                <a:gd name="connsiteX670" fmla="*/ 862149 w 1175658"/>
                <a:gd name="connsiteY670" fmla="*/ 468019 h 1129870"/>
                <a:gd name="connsiteX671" fmla="*/ 873760 w 1175658"/>
                <a:gd name="connsiteY671" fmla="*/ 482533 h 1129870"/>
                <a:gd name="connsiteX672" fmla="*/ 899886 w 1175658"/>
                <a:gd name="connsiteY672" fmla="*/ 508659 h 1129870"/>
                <a:gd name="connsiteX673" fmla="*/ 905692 w 1175658"/>
                <a:gd name="connsiteY673" fmla="*/ 517368 h 1129870"/>
                <a:gd name="connsiteX674" fmla="*/ 914400 w 1175658"/>
                <a:gd name="connsiteY674" fmla="*/ 528979 h 1129870"/>
                <a:gd name="connsiteX675" fmla="*/ 928915 w 1175658"/>
                <a:gd name="connsiteY675" fmla="*/ 555105 h 1129870"/>
                <a:gd name="connsiteX676" fmla="*/ 937623 w 1175658"/>
                <a:gd name="connsiteY676" fmla="*/ 566716 h 1129870"/>
                <a:gd name="connsiteX677" fmla="*/ 957943 w 1175658"/>
                <a:gd name="connsiteY677" fmla="*/ 598648 h 1129870"/>
                <a:gd name="connsiteX678" fmla="*/ 986972 w 1175658"/>
                <a:gd name="connsiteY678" fmla="*/ 636385 h 1129870"/>
                <a:gd name="connsiteX679" fmla="*/ 995680 w 1175658"/>
                <a:gd name="connsiteY679" fmla="*/ 647996 h 1129870"/>
                <a:gd name="connsiteX680" fmla="*/ 1021806 w 1175658"/>
                <a:gd name="connsiteY680" fmla="*/ 674122 h 1129870"/>
                <a:gd name="connsiteX681" fmla="*/ 1036320 w 1175658"/>
                <a:gd name="connsiteY681" fmla="*/ 694442 h 1129870"/>
                <a:gd name="connsiteX682" fmla="*/ 1045029 w 1175658"/>
                <a:gd name="connsiteY682" fmla="*/ 706053 h 1129870"/>
                <a:gd name="connsiteX683" fmla="*/ 1053738 w 1175658"/>
                <a:gd name="connsiteY683" fmla="*/ 723470 h 1129870"/>
                <a:gd name="connsiteX684" fmla="*/ 1068252 w 1175658"/>
                <a:gd name="connsiteY684" fmla="*/ 749596 h 1129870"/>
                <a:gd name="connsiteX685" fmla="*/ 1074058 w 1175658"/>
                <a:gd name="connsiteY685" fmla="*/ 764110 h 1129870"/>
                <a:gd name="connsiteX686" fmla="*/ 1085669 w 1175658"/>
                <a:gd name="connsiteY686" fmla="*/ 784430 h 1129870"/>
                <a:gd name="connsiteX687" fmla="*/ 1091475 w 1175658"/>
                <a:gd name="connsiteY687" fmla="*/ 819265 h 1129870"/>
                <a:gd name="connsiteX688" fmla="*/ 1094378 w 1175658"/>
                <a:gd name="connsiteY688" fmla="*/ 830876 h 1129870"/>
                <a:gd name="connsiteX689" fmla="*/ 1105989 w 1175658"/>
                <a:gd name="connsiteY689" fmla="*/ 871516 h 1129870"/>
                <a:gd name="connsiteX690" fmla="*/ 1114698 w 1175658"/>
                <a:gd name="connsiteY690" fmla="*/ 900545 h 1129870"/>
                <a:gd name="connsiteX691" fmla="*/ 1117600 w 1175658"/>
                <a:gd name="connsiteY691" fmla="*/ 909253 h 1129870"/>
                <a:gd name="connsiteX692" fmla="*/ 1117600 w 1175658"/>
                <a:gd name="connsiteY692" fmla="*/ 941185 h 112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</a:cxnLst>
              <a:rect l="l" t="t" r="r" b="b"/>
              <a:pathLst>
                <a:path w="1175658" h="1129870">
                  <a:moveTo>
                    <a:pt x="58058" y="1129870"/>
                  </a:moveTo>
                  <a:cubicBezTo>
                    <a:pt x="57090" y="1125032"/>
                    <a:pt x="58184" y="1119250"/>
                    <a:pt x="55155" y="1115356"/>
                  </a:cubicBezTo>
                  <a:cubicBezTo>
                    <a:pt x="50871" y="1109848"/>
                    <a:pt x="37738" y="1103745"/>
                    <a:pt x="37738" y="1103745"/>
                  </a:cubicBezTo>
                  <a:cubicBezTo>
                    <a:pt x="29997" y="1080521"/>
                    <a:pt x="41609" y="1107616"/>
                    <a:pt x="26126" y="1092133"/>
                  </a:cubicBezTo>
                  <a:cubicBezTo>
                    <a:pt x="21192" y="1087199"/>
                    <a:pt x="18385" y="1080522"/>
                    <a:pt x="14515" y="1074716"/>
                  </a:cubicBezTo>
                  <a:cubicBezTo>
                    <a:pt x="12580" y="1071813"/>
                    <a:pt x="11612" y="1067943"/>
                    <a:pt x="8709" y="1066008"/>
                  </a:cubicBezTo>
                  <a:lnTo>
                    <a:pt x="0" y="1060202"/>
                  </a:lnTo>
                  <a:cubicBezTo>
                    <a:pt x="968" y="1057299"/>
                    <a:pt x="739" y="1053657"/>
                    <a:pt x="2903" y="1051493"/>
                  </a:cubicBezTo>
                  <a:cubicBezTo>
                    <a:pt x="9466" y="1044930"/>
                    <a:pt x="32914" y="1051253"/>
                    <a:pt x="34835" y="1051493"/>
                  </a:cubicBezTo>
                  <a:cubicBezTo>
                    <a:pt x="40641" y="1053428"/>
                    <a:pt x="48857" y="1052207"/>
                    <a:pt x="52252" y="1057299"/>
                  </a:cubicBezTo>
                  <a:cubicBezTo>
                    <a:pt x="59993" y="1068911"/>
                    <a:pt x="55155" y="1064073"/>
                    <a:pt x="66766" y="1071813"/>
                  </a:cubicBezTo>
                  <a:cubicBezTo>
                    <a:pt x="67734" y="1074716"/>
                    <a:pt x="68300" y="1077785"/>
                    <a:pt x="69669" y="1080522"/>
                  </a:cubicBezTo>
                  <a:cubicBezTo>
                    <a:pt x="72930" y="1087043"/>
                    <a:pt x="78683" y="1093355"/>
                    <a:pt x="84183" y="1097939"/>
                  </a:cubicBezTo>
                  <a:cubicBezTo>
                    <a:pt x="86863" y="1100173"/>
                    <a:pt x="89685" y="1102371"/>
                    <a:pt x="92892" y="1103745"/>
                  </a:cubicBezTo>
                  <a:cubicBezTo>
                    <a:pt x="96559" y="1105317"/>
                    <a:pt x="100633" y="1105680"/>
                    <a:pt x="104503" y="1106648"/>
                  </a:cubicBezTo>
                  <a:cubicBezTo>
                    <a:pt x="105969" y="1107625"/>
                    <a:pt x="118487" y="1117072"/>
                    <a:pt x="121920" y="1115356"/>
                  </a:cubicBezTo>
                  <a:cubicBezTo>
                    <a:pt x="124657" y="1113988"/>
                    <a:pt x="123855" y="1109551"/>
                    <a:pt x="124823" y="1106648"/>
                  </a:cubicBezTo>
                  <a:cubicBezTo>
                    <a:pt x="123855" y="1096004"/>
                    <a:pt x="123431" y="1085297"/>
                    <a:pt x="121920" y="1074716"/>
                  </a:cubicBezTo>
                  <a:cubicBezTo>
                    <a:pt x="121487" y="1071687"/>
                    <a:pt x="121181" y="1068171"/>
                    <a:pt x="119018" y="1066008"/>
                  </a:cubicBezTo>
                  <a:cubicBezTo>
                    <a:pt x="114084" y="1061074"/>
                    <a:pt x="107406" y="1058267"/>
                    <a:pt x="101600" y="1054396"/>
                  </a:cubicBezTo>
                  <a:lnTo>
                    <a:pt x="92892" y="1048590"/>
                  </a:lnTo>
                  <a:cubicBezTo>
                    <a:pt x="90957" y="1045687"/>
                    <a:pt x="89712" y="1042179"/>
                    <a:pt x="87086" y="1039882"/>
                  </a:cubicBezTo>
                  <a:cubicBezTo>
                    <a:pt x="81835" y="1035287"/>
                    <a:pt x="69669" y="1028270"/>
                    <a:pt x="69669" y="1028270"/>
                  </a:cubicBezTo>
                  <a:cubicBezTo>
                    <a:pt x="56123" y="1007950"/>
                    <a:pt x="63864" y="1014723"/>
                    <a:pt x="49349" y="1005048"/>
                  </a:cubicBezTo>
                  <a:cubicBezTo>
                    <a:pt x="47414" y="1002145"/>
                    <a:pt x="46010" y="998806"/>
                    <a:pt x="43543" y="996339"/>
                  </a:cubicBezTo>
                  <a:cubicBezTo>
                    <a:pt x="41076" y="993872"/>
                    <a:pt x="35296" y="993991"/>
                    <a:pt x="34835" y="990533"/>
                  </a:cubicBezTo>
                  <a:cubicBezTo>
                    <a:pt x="29762" y="952482"/>
                    <a:pt x="27761" y="956122"/>
                    <a:pt x="46446" y="949893"/>
                  </a:cubicBezTo>
                  <a:cubicBezTo>
                    <a:pt x="55577" y="952937"/>
                    <a:pt x="57650" y="952185"/>
                    <a:pt x="63863" y="961505"/>
                  </a:cubicBezTo>
                  <a:cubicBezTo>
                    <a:pt x="72709" y="974774"/>
                    <a:pt x="58888" y="967587"/>
                    <a:pt x="75475" y="973116"/>
                  </a:cubicBezTo>
                  <a:cubicBezTo>
                    <a:pt x="76443" y="976019"/>
                    <a:pt x="76214" y="979661"/>
                    <a:pt x="78378" y="981825"/>
                  </a:cubicBezTo>
                  <a:cubicBezTo>
                    <a:pt x="80541" y="983989"/>
                    <a:pt x="85175" y="982339"/>
                    <a:pt x="87086" y="984728"/>
                  </a:cubicBezTo>
                  <a:cubicBezTo>
                    <a:pt x="89578" y="987843"/>
                    <a:pt x="87362" y="993337"/>
                    <a:pt x="89989" y="996339"/>
                  </a:cubicBezTo>
                  <a:cubicBezTo>
                    <a:pt x="94584" y="1001590"/>
                    <a:pt x="101600" y="1004080"/>
                    <a:pt x="107406" y="1007950"/>
                  </a:cubicBezTo>
                  <a:lnTo>
                    <a:pt x="116115" y="1013756"/>
                  </a:lnTo>
                  <a:cubicBezTo>
                    <a:pt x="123412" y="1035647"/>
                    <a:pt x="112720" y="1009512"/>
                    <a:pt x="127726" y="1028270"/>
                  </a:cubicBezTo>
                  <a:cubicBezTo>
                    <a:pt x="129638" y="1030659"/>
                    <a:pt x="128717" y="1034590"/>
                    <a:pt x="130629" y="1036979"/>
                  </a:cubicBezTo>
                  <a:cubicBezTo>
                    <a:pt x="132809" y="1039703"/>
                    <a:pt x="136658" y="1040551"/>
                    <a:pt x="139338" y="1042785"/>
                  </a:cubicBezTo>
                  <a:cubicBezTo>
                    <a:pt x="142492" y="1045413"/>
                    <a:pt x="144806" y="1048973"/>
                    <a:pt x="148046" y="1051493"/>
                  </a:cubicBezTo>
                  <a:cubicBezTo>
                    <a:pt x="153554" y="1055777"/>
                    <a:pt x="160529" y="1058171"/>
                    <a:pt x="165463" y="1063105"/>
                  </a:cubicBezTo>
                  <a:cubicBezTo>
                    <a:pt x="168366" y="1066008"/>
                    <a:pt x="170756" y="1069536"/>
                    <a:pt x="174172" y="1071813"/>
                  </a:cubicBezTo>
                  <a:cubicBezTo>
                    <a:pt x="176718" y="1073510"/>
                    <a:pt x="180143" y="1073348"/>
                    <a:pt x="182880" y="1074716"/>
                  </a:cubicBezTo>
                  <a:cubicBezTo>
                    <a:pt x="205386" y="1085970"/>
                    <a:pt x="178411" y="1076129"/>
                    <a:pt x="200298" y="1083425"/>
                  </a:cubicBezTo>
                  <a:cubicBezTo>
                    <a:pt x="204168" y="1082457"/>
                    <a:pt x="210125" y="1084090"/>
                    <a:pt x="211909" y="1080522"/>
                  </a:cubicBezTo>
                  <a:cubicBezTo>
                    <a:pt x="214115" y="1076109"/>
                    <a:pt x="210738" y="1070628"/>
                    <a:pt x="209006" y="1066008"/>
                  </a:cubicBezTo>
                  <a:cubicBezTo>
                    <a:pt x="205787" y="1057425"/>
                    <a:pt x="199943" y="1055599"/>
                    <a:pt x="194492" y="1048590"/>
                  </a:cubicBezTo>
                  <a:cubicBezTo>
                    <a:pt x="190208" y="1043082"/>
                    <a:pt x="182880" y="1031173"/>
                    <a:pt x="182880" y="1031173"/>
                  </a:cubicBezTo>
                  <a:cubicBezTo>
                    <a:pt x="181913" y="1028270"/>
                    <a:pt x="181464" y="1025140"/>
                    <a:pt x="179978" y="1022465"/>
                  </a:cubicBezTo>
                  <a:cubicBezTo>
                    <a:pt x="174400" y="1012425"/>
                    <a:pt x="168410" y="1003633"/>
                    <a:pt x="159658" y="996339"/>
                  </a:cubicBezTo>
                  <a:cubicBezTo>
                    <a:pt x="156978" y="994105"/>
                    <a:pt x="153852" y="992468"/>
                    <a:pt x="150949" y="990533"/>
                  </a:cubicBezTo>
                  <a:cubicBezTo>
                    <a:pt x="148039" y="981805"/>
                    <a:pt x="148492" y="980619"/>
                    <a:pt x="142240" y="973116"/>
                  </a:cubicBezTo>
                  <a:cubicBezTo>
                    <a:pt x="139612" y="969962"/>
                    <a:pt x="136052" y="967648"/>
                    <a:pt x="133532" y="964408"/>
                  </a:cubicBezTo>
                  <a:cubicBezTo>
                    <a:pt x="129248" y="958900"/>
                    <a:pt x="121920" y="946990"/>
                    <a:pt x="121920" y="946990"/>
                  </a:cubicBezTo>
                  <a:lnTo>
                    <a:pt x="116115" y="929573"/>
                  </a:lnTo>
                  <a:cubicBezTo>
                    <a:pt x="115147" y="926670"/>
                    <a:pt x="114909" y="923411"/>
                    <a:pt x="113212" y="920865"/>
                  </a:cubicBezTo>
                  <a:lnTo>
                    <a:pt x="101600" y="903448"/>
                  </a:lnTo>
                  <a:cubicBezTo>
                    <a:pt x="99665" y="900545"/>
                    <a:pt x="98698" y="896674"/>
                    <a:pt x="95795" y="894739"/>
                  </a:cubicBezTo>
                  <a:lnTo>
                    <a:pt x="87086" y="888933"/>
                  </a:lnTo>
                  <a:cubicBezTo>
                    <a:pt x="85151" y="886030"/>
                    <a:pt x="83747" y="882692"/>
                    <a:pt x="81280" y="880225"/>
                  </a:cubicBezTo>
                  <a:cubicBezTo>
                    <a:pt x="78813" y="877758"/>
                    <a:pt x="74869" y="877045"/>
                    <a:pt x="72572" y="874419"/>
                  </a:cubicBezTo>
                  <a:cubicBezTo>
                    <a:pt x="67977" y="869168"/>
                    <a:pt x="60960" y="857002"/>
                    <a:pt x="60960" y="857002"/>
                  </a:cubicBezTo>
                  <a:cubicBezTo>
                    <a:pt x="59993" y="854099"/>
                    <a:pt x="59544" y="850968"/>
                    <a:pt x="58058" y="848293"/>
                  </a:cubicBezTo>
                  <a:cubicBezTo>
                    <a:pt x="54669" y="842193"/>
                    <a:pt x="46446" y="830876"/>
                    <a:pt x="46446" y="830876"/>
                  </a:cubicBezTo>
                  <a:cubicBezTo>
                    <a:pt x="47414" y="826038"/>
                    <a:pt x="46612" y="820467"/>
                    <a:pt x="49349" y="816362"/>
                  </a:cubicBezTo>
                  <a:cubicBezTo>
                    <a:pt x="53572" y="810028"/>
                    <a:pt x="62543" y="814954"/>
                    <a:pt x="66766" y="816362"/>
                  </a:cubicBezTo>
                  <a:cubicBezTo>
                    <a:pt x="74064" y="838252"/>
                    <a:pt x="64219" y="811267"/>
                    <a:pt x="75475" y="833779"/>
                  </a:cubicBezTo>
                  <a:cubicBezTo>
                    <a:pt x="76843" y="836516"/>
                    <a:pt x="77010" y="839751"/>
                    <a:pt x="78378" y="842488"/>
                  </a:cubicBezTo>
                  <a:cubicBezTo>
                    <a:pt x="79938" y="845608"/>
                    <a:pt x="82623" y="848076"/>
                    <a:pt x="84183" y="851196"/>
                  </a:cubicBezTo>
                  <a:cubicBezTo>
                    <a:pt x="89509" y="861849"/>
                    <a:pt x="83413" y="860359"/>
                    <a:pt x="95795" y="868613"/>
                  </a:cubicBezTo>
                  <a:cubicBezTo>
                    <a:pt x="98341" y="870310"/>
                    <a:pt x="101600" y="870548"/>
                    <a:pt x="104503" y="871516"/>
                  </a:cubicBezTo>
                  <a:cubicBezTo>
                    <a:pt x="107406" y="874419"/>
                    <a:pt x="110584" y="877071"/>
                    <a:pt x="113212" y="880225"/>
                  </a:cubicBezTo>
                  <a:cubicBezTo>
                    <a:pt x="115445" y="882905"/>
                    <a:pt x="116294" y="886754"/>
                    <a:pt x="119018" y="888933"/>
                  </a:cubicBezTo>
                  <a:cubicBezTo>
                    <a:pt x="121407" y="890844"/>
                    <a:pt x="124823" y="890868"/>
                    <a:pt x="127726" y="891836"/>
                  </a:cubicBezTo>
                  <a:cubicBezTo>
                    <a:pt x="130629" y="894739"/>
                    <a:pt x="133807" y="897391"/>
                    <a:pt x="136435" y="900545"/>
                  </a:cubicBezTo>
                  <a:cubicBezTo>
                    <a:pt x="138668" y="903225"/>
                    <a:pt x="139773" y="906786"/>
                    <a:pt x="142240" y="909253"/>
                  </a:cubicBezTo>
                  <a:cubicBezTo>
                    <a:pt x="144707" y="911720"/>
                    <a:pt x="148046" y="913124"/>
                    <a:pt x="150949" y="915059"/>
                  </a:cubicBezTo>
                  <a:cubicBezTo>
                    <a:pt x="180284" y="959063"/>
                    <a:pt x="148537" y="913909"/>
                    <a:pt x="171269" y="941185"/>
                  </a:cubicBezTo>
                  <a:cubicBezTo>
                    <a:pt x="173502" y="943865"/>
                    <a:pt x="174608" y="947426"/>
                    <a:pt x="177075" y="949893"/>
                  </a:cubicBezTo>
                  <a:cubicBezTo>
                    <a:pt x="179542" y="952360"/>
                    <a:pt x="183103" y="953466"/>
                    <a:pt x="185783" y="955699"/>
                  </a:cubicBezTo>
                  <a:cubicBezTo>
                    <a:pt x="188937" y="958327"/>
                    <a:pt x="191589" y="961505"/>
                    <a:pt x="194492" y="964408"/>
                  </a:cubicBezTo>
                  <a:cubicBezTo>
                    <a:pt x="199537" y="979542"/>
                    <a:pt x="193665" y="967865"/>
                    <a:pt x="206103" y="978922"/>
                  </a:cubicBezTo>
                  <a:cubicBezTo>
                    <a:pt x="212239" y="984377"/>
                    <a:pt x="218966" y="989507"/>
                    <a:pt x="223520" y="996339"/>
                  </a:cubicBezTo>
                  <a:cubicBezTo>
                    <a:pt x="225455" y="999242"/>
                    <a:pt x="226601" y="1002869"/>
                    <a:pt x="229326" y="1005048"/>
                  </a:cubicBezTo>
                  <a:cubicBezTo>
                    <a:pt x="231715" y="1006959"/>
                    <a:pt x="235132" y="1006983"/>
                    <a:pt x="238035" y="1007950"/>
                  </a:cubicBezTo>
                  <a:cubicBezTo>
                    <a:pt x="251343" y="1027914"/>
                    <a:pt x="243026" y="1023162"/>
                    <a:pt x="258355" y="1028270"/>
                  </a:cubicBezTo>
                  <a:cubicBezTo>
                    <a:pt x="269080" y="1044361"/>
                    <a:pt x="258023" y="1031635"/>
                    <a:pt x="272869" y="1039882"/>
                  </a:cubicBezTo>
                  <a:cubicBezTo>
                    <a:pt x="278968" y="1043270"/>
                    <a:pt x="283444" y="1050125"/>
                    <a:pt x="290286" y="1051493"/>
                  </a:cubicBezTo>
                  <a:cubicBezTo>
                    <a:pt x="307801" y="1054996"/>
                    <a:pt x="300119" y="1052836"/>
                    <a:pt x="313509" y="1057299"/>
                  </a:cubicBezTo>
                  <a:cubicBezTo>
                    <a:pt x="324153" y="1056331"/>
                    <a:pt x="336684" y="1060525"/>
                    <a:pt x="345440" y="1054396"/>
                  </a:cubicBezTo>
                  <a:cubicBezTo>
                    <a:pt x="350262" y="1051021"/>
                    <a:pt x="344928" y="1042357"/>
                    <a:pt x="342538" y="1036979"/>
                  </a:cubicBezTo>
                  <a:cubicBezTo>
                    <a:pt x="340871" y="1033227"/>
                    <a:pt x="336349" y="1031511"/>
                    <a:pt x="333829" y="1028270"/>
                  </a:cubicBezTo>
                  <a:cubicBezTo>
                    <a:pt x="315594" y="1004825"/>
                    <a:pt x="330368" y="1016286"/>
                    <a:pt x="313509" y="1005048"/>
                  </a:cubicBezTo>
                  <a:cubicBezTo>
                    <a:pt x="311574" y="1002145"/>
                    <a:pt x="310329" y="998636"/>
                    <a:pt x="307703" y="996339"/>
                  </a:cubicBezTo>
                  <a:cubicBezTo>
                    <a:pt x="302452" y="991744"/>
                    <a:pt x="290286" y="984728"/>
                    <a:pt x="290286" y="984728"/>
                  </a:cubicBezTo>
                  <a:cubicBezTo>
                    <a:pt x="288351" y="981825"/>
                    <a:pt x="286713" y="978699"/>
                    <a:pt x="284480" y="976019"/>
                  </a:cubicBezTo>
                  <a:cubicBezTo>
                    <a:pt x="275952" y="965785"/>
                    <a:pt x="270496" y="963793"/>
                    <a:pt x="258355" y="955699"/>
                  </a:cubicBezTo>
                  <a:lnTo>
                    <a:pt x="249646" y="949893"/>
                  </a:lnTo>
                  <a:lnTo>
                    <a:pt x="240938" y="944088"/>
                  </a:lnTo>
                  <a:cubicBezTo>
                    <a:pt x="239970" y="941185"/>
                    <a:pt x="239947" y="937768"/>
                    <a:pt x="238035" y="935379"/>
                  </a:cubicBezTo>
                  <a:cubicBezTo>
                    <a:pt x="235855" y="932655"/>
                    <a:pt x="231934" y="931891"/>
                    <a:pt x="229326" y="929573"/>
                  </a:cubicBezTo>
                  <a:cubicBezTo>
                    <a:pt x="223189" y="924118"/>
                    <a:pt x="217715" y="917962"/>
                    <a:pt x="211909" y="912156"/>
                  </a:cubicBezTo>
                  <a:cubicBezTo>
                    <a:pt x="186464" y="886712"/>
                    <a:pt x="217603" y="918990"/>
                    <a:pt x="197395" y="894739"/>
                  </a:cubicBezTo>
                  <a:cubicBezTo>
                    <a:pt x="194767" y="891585"/>
                    <a:pt x="191206" y="889271"/>
                    <a:pt x="188686" y="886030"/>
                  </a:cubicBezTo>
                  <a:cubicBezTo>
                    <a:pt x="184402" y="880522"/>
                    <a:pt x="180945" y="874419"/>
                    <a:pt x="177075" y="868613"/>
                  </a:cubicBezTo>
                  <a:cubicBezTo>
                    <a:pt x="175140" y="865710"/>
                    <a:pt x="174172" y="861840"/>
                    <a:pt x="171269" y="859905"/>
                  </a:cubicBezTo>
                  <a:lnTo>
                    <a:pt x="162560" y="854099"/>
                  </a:lnTo>
                  <a:cubicBezTo>
                    <a:pt x="161593" y="851196"/>
                    <a:pt x="161176" y="848047"/>
                    <a:pt x="159658" y="845390"/>
                  </a:cubicBezTo>
                  <a:cubicBezTo>
                    <a:pt x="154356" y="836111"/>
                    <a:pt x="142681" y="826391"/>
                    <a:pt x="139338" y="816362"/>
                  </a:cubicBezTo>
                  <a:cubicBezTo>
                    <a:pt x="134228" y="801033"/>
                    <a:pt x="138133" y="810201"/>
                    <a:pt x="124823" y="790236"/>
                  </a:cubicBezTo>
                  <a:cubicBezTo>
                    <a:pt x="122888" y="787333"/>
                    <a:pt x="120121" y="784837"/>
                    <a:pt x="119018" y="781528"/>
                  </a:cubicBezTo>
                  <a:cubicBezTo>
                    <a:pt x="118050" y="778625"/>
                    <a:pt x="118027" y="775208"/>
                    <a:pt x="116115" y="772819"/>
                  </a:cubicBezTo>
                  <a:cubicBezTo>
                    <a:pt x="113935" y="770095"/>
                    <a:pt x="110309" y="768948"/>
                    <a:pt x="107406" y="767013"/>
                  </a:cubicBezTo>
                  <a:lnTo>
                    <a:pt x="95795" y="749596"/>
                  </a:lnTo>
                  <a:lnTo>
                    <a:pt x="89989" y="740888"/>
                  </a:lnTo>
                  <a:cubicBezTo>
                    <a:pt x="85770" y="728232"/>
                    <a:pt x="86044" y="723961"/>
                    <a:pt x="78378" y="714762"/>
                  </a:cubicBezTo>
                  <a:cubicBezTo>
                    <a:pt x="75750" y="711608"/>
                    <a:pt x="72572" y="708956"/>
                    <a:pt x="69669" y="706053"/>
                  </a:cubicBezTo>
                  <a:cubicBezTo>
                    <a:pt x="68701" y="703150"/>
                    <a:pt x="68134" y="700082"/>
                    <a:pt x="66766" y="697345"/>
                  </a:cubicBezTo>
                  <a:cubicBezTo>
                    <a:pt x="65206" y="694224"/>
                    <a:pt x="60114" y="692021"/>
                    <a:pt x="60960" y="688636"/>
                  </a:cubicBezTo>
                  <a:cubicBezTo>
                    <a:pt x="61702" y="685667"/>
                    <a:pt x="66766" y="686701"/>
                    <a:pt x="69669" y="685733"/>
                  </a:cubicBezTo>
                  <a:cubicBezTo>
                    <a:pt x="75475" y="687668"/>
                    <a:pt x="83691" y="686447"/>
                    <a:pt x="87086" y="691539"/>
                  </a:cubicBezTo>
                  <a:cubicBezTo>
                    <a:pt x="112565" y="729755"/>
                    <a:pt x="86946" y="693795"/>
                    <a:pt x="107406" y="717665"/>
                  </a:cubicBezTo>
                  <a:cubicBezTo>
                    <a:pt x="121807" y="734466"/>
                    <a:pt x="109495" y="724862"/>
                    <a:pt x="124823" y="735082"/>
                  </a:cubicBezTo>
                  <a:cubicBezTo>
                    <a:pt x="139246" y="756714"/>
                    <a:pt x="120702" y="730134"/>
                    <a:pt x="139338" y="752499"/>
                  </a:cubicBezTo>
                  <a:cubicBezTo>
                    <a:pt x="141571" y="755179"/>
                    <a:pt x="142825" y="758600"/>
                    <a:pt x="145143" y="761208"/>
                  </a:cubicBezTo>
                  <a:cubicBezTo>
                    <a:pt x="159604" y="777477"/>
                    <a:pt x="158033" y="775607"/>
                    <a:pt x="171269" y="784430"/>
                  </a:cubicBezTo>
                  <a:cubicBezTo>
                    <a:pt x="176920" y="801383"/>
                    <a:pt x="169751" y="785816"/>
                    <a:pt x="182880" y="798945"/>
                  </a:cubicBezTo>
                  <a:cubicBezTo>
                    <a:pt x="185347" y="801412"/>
                    <a:pt x="186453" y="804973"/>
                    <a:pt x="188686" y="807653"/>
                  </a:cubicBezTo>
                  <a:cubicBezTo>
                    <a:pt x="191314" y="810807"/>
                    <a:pt x="194767" y="813208"/>
                    <a:pt x="197395" y="816362"/>
                  </a:cubicBezTo>
                  <a:cubicBezTo>
                    <a:pt x="199628" y="819042"/>
                    <a:pt x="200733" y="822603"/>
                    <a:pt x="203200" y="825070"/>
                  </a:cubicBezTo>
                  <a:cubicBezTo>
                    <a:pt x="206621" y="828491"/>
                    <a:pt x="211557" y="830199"/>
                    <a:pt x="214812" y="833779"/>
                  </a:cubicBezTo>
                  <a:cubicBezTo>
                    <a:pt x="221321" y="840939"/>
                    <a:pt x="224178" y="851635"/>
                    <a:pt x="232229" y="857002"/>
                  </a:cubicBezTo>
                  <a:cubicBezTo>
                    <a:pt x="243928" y="864801"/>
                    <a:pt x="252144" y="869456"/>
                    <a:pt x="261258" y="883128"/>
                  </a:cubicBezTo>
                  <a:cubicBezTo>
                    <a:pt x="263193" y="886031"/>
                    <a:pt x="264438" y="889539"/>
                    <a:pt x="267063" y="891836"/>
                  </a:cubicBezTo>
                  <a:cubicBezTo>
                    <a:pt x="272314" y="896431"/>
                    <a:pt x="278674" y="899578"/>
                    <a:pt x="284480" y="903448"/>
                  </a:cubicBezTo>
                  <a:cubicBezTo>
                    <a:pt x="294953" y="910430"/>
                    <a:pt x="302648" y="914733"/>
                    <a:pt x="310606" y="926670"/>
                  </a:cubicBezTo>
                  <a:cubicBezTo>
                    <a:pt x="328423" y="953395"/>
                    <a:pt x="299866" y="911793"/>
                    <a:pt x="328023" y="946990"/>
                  </a:cubicBezTo>
                  <a:cubicBezTo>
                    <a:pt x="344961" y="968163"/>
                    <a:pt x="331424" y="961672"/>
                    <a:pt x="348343" y="967310"/>
                  </a:cubicBezTo>
                  <a:cubicBezTo>
                    <a:pt x="351246" y="970213"/>
                    <a:pt x="353898" y="973391"/>
                    <a:pt x="357052" y="976019"/>
                  </a:cubicBezTo>
                  <a:cubicBezTo>
                    <a:pt x="359732" y="978252"/>
                    <a:pt x="363293" y="979358"/>
                    <a:pt x="365760" y="981825"/>
                  </a:cubicBezTo>
                  <a:cubicBezTo>
                    <a:pt x="368227" y="984292"/>
                    <a:pt x="368940" y="988236"/>
                    <a:pt x="371566" y="990533"/>
                  </a:cubicBezTo>
                  <a:cubicBezTo>
                    <a:pt x="376817" y="995128"/>
                    <a:pt x="384049" y="997211"/>
                    <a:pt x="388983" y="1002145"/>
                  </a:cubicBezTo>
                  <a:cubicBezTo>
                    <a:pt x="391886" y="1005048"/>
                    <a:pt x="394103" y="1008859"/>
                    <a:pt x="397692" y="1010853"/>
                  </a:cubicBezTo>
                  <a:cubicBezTo>
                    <a:pt x="403042" y="1013825"/>
                    <a:pt x="410017" y="1013264"/>
                    <a:pt x="415109" y="1016659"/>
                  </a:cubicBezTo>
                  <a:cubicBezTo>
                    <a:pt x="420915" y="1020529"/>
                    <a:pt x="425907" y="1026063"/>
                    <a:pt x="432526" y="1028270"/>
                  </a:cubicBezTo>
                  <a:lnTo>
                    <a:pt x="458652" y="1036979"/>
                  </a:lnTo>
                  <a:lnTo>
                    <a:pt x="467360" y="1039882"/>
                  </a:lnTo>
                  <a:cubicBezTo>
                    <a:pt x="476069" y="1038914"/>
                    <a:pt x="486892" y="1042749"/>
                    <a:pt x="493486" y="1036979"/>
                  </a:cubicBezTo>
                  <a:cubicBezTo>
                    <a:pt x="497915" y="1033103"/>
                    <a:pt x="491860" y="1025308"/>
                    <a:pt x="490583" y="1019562"/>
                  </a:cubicBezTo>
                  <a:cubicBezTo>
                    <a:pt x="487664" y="1006428"/>
                    <a:pt x="488138" y="1014671"/>
                    <a:pt x="481875" y="1002145"/>
                  </a:cubicBezTo>
                  <a:cubicBezTo>
                    <a:pt x="480507" y="999408"/>
                    <a:pt x="480884" y="995825"/>
                    <a:pt x="478972" y="993436"/>
                  </a:cubicBezTo>
                  <a:cubicBezTo>
                    <a:pt x="476792" y="990712"/>
                    <a:pt x="472943" y="989864"/>
                    <a:pt x="470263" y="987630"/>
                  </a:cubicBezTo>
                  <a:cubicBezTo>
                    <a:pt x="451307" y="971833"/>
                    <a:pt x="472065" y="986529"/>
                    <a:pt x="452846" y="967310"/>
                  </a:cubicBezTo>
                  <a:cubicBezTo>
                    <a:pt x="450379" y="964843"/>
                    <a:pt x="446818" y="963738"/>
                    <a:pt x="444138" y="961505"/>
                  </a:cubicBezTo>
                  <a:cubicBezTo>
                    <a:pt x="430264" y="949944"/>
                    <a:pt x="439999" y="956539"/>
                    <a:pt x="429623" y="944088"/>
                  </a:cubicBezTo>
                  <a:cubicBezTo>
                    <a:pt x="422882" y="935998"/>
                    <a:pt x="417849" y="933080"/>
                    <a:pt x="409303" y="926670"/>
                  </a:cubicBezTo>
                  <a:cubicBezTo>
                    <a:pt x="398219" y="910042"/>
                    <a:pt x="409889" y="925456"/>
                    <a:pt x="391886" y="909253"/>
                  </a:cubicBezTo>
                  <a:cubicBezTo>
                    <a:pt x="385783" y="903761"/>
                    <a:pt x="381301" y="896390"/>
                    <a:pt x="374469" y="891836"/>
                  </a:cubicBezTo>
                  <a:cubicBezTo>
                    <a:pt x="368663" y="887966"/>
                    <a:pt x="361986" y="885159"/>
                    <a:pt x="357052" y="880225"/>
                  </a:cubicBezTo>
                  <a:cubicBezTo>
                    <a:pt x="350279" y="873452"/>
                    <a:pt x="344946" y="864834"/>
                    <a:pt x="336732" y="859905"/>
                  </a:cubicBezTo>
                  <a:cubicBezTo>
                    <a:pt x="324031" y="852284"/>
                    <a:pt x="309394" y="844178"/>
                    <a:pt x="298995" y="833779"/>
                  </a:cubicBezTo>
                  <a:cubicBezTo>
                    <a:pt x="293189" y="827973"/>
                    <a:pt x="288410" y="820916"/>
                    <a:pt x="281578" y="816362"/>
                  </a:cubicBezTo>
                  <a:cubicBezTo>
                    <a:pt x="278675" y="814427"/>
                    <a:pt x="275336" y="813023"/>
                    <a:pt x="272869" y="810556"/>
                  </a:cubicBezTo>
                  <a:cubicBezTo>
                    <a:pt x="269448" y="807135"/>
                    <a:pt x="267581" y="802366"/>
                    <a:pt x="264160" y="798945"/>
                  </a:cubicBezTo>
                  <a:cubicBezTo>
                    <a:pt x="261693" y="796478"/>
                    <a:pt x="257919" y="795606"/>
                    <a:pt x="255452" y="793139"/>
                  </a:cubicBezTo>
                  <a:cubicBezTo>
                    <a:pt x="252031" y="789718"/>
                    <a:pt x="250359" y="784742"/>
                    <a:pt x="246743" y="781528"/>
                  </a:cubicBezTo>
                  <a:cubicBezTo>
                    <a:pt x="241528" y="776892"/>
                    <a:pt x="229326" y="769916"/>
                    <a:pt x="229326" y="769916"/>
                  </a:cubicBezTo>
                  <a:cubicBezTo>
                    <a:pt x="215642" y="749392"/>
                    <a:pt x="233514" y="774105"/>
                    <a:pt x="211909" y="752499"/>
                  </a:cubicBezTo>
                  <a:cubicBezTo>
                    <a:pt x="207528" y="748118"/>
                    <a:pt x="204903" y="742130"/>
                    <a:pt x="200298" y="737985"/>
                  </a:cubicBezTo>
                  <a:cubicBezTo>
                    <a:pt x="195111" y="733317"/>
                    <a:pt x="187814" y="731307"/>
                    <a:pt x="182880" y="726373"/>
                  </a:cubicBezTo>
                  <a:lnTo>
                    <a:pt x="165463" y="708956"/>
                  </a:lnTo>
                  <a:cubicBezTo>
                    <a:pt x="151821" y="695314"/>
                    <a:pt x="159031" y="703663"/>
                    <a:pt x="145143" y="682830"/>
                  </a:cubicBezTo>
                  <a:cubicBezTo>
                    <a:pt x="143208" y="679927"/>
                    <a:pt x="142241" y="676057"/>
                    <a:pt x="139338" y="674122"/>
                  </a:cubicBezTo>
                  <a:lnTo>
                    <a:pt x="130629" y="668316"/>
                  </a:lnTo>
                  <a:cubicBezTo>
                    <a:pt x="123332" y="646426"/>
                    <a:pt x="134024" y="672561"/>
                    <a:pt x="119018" y="653802"/>
                  </a:cubicBezTo>
                  <a:cubicBezTo>
                    <a:pt x="117107" y="651412"/>
                    <a:pt x="117484" y="647830"/>
                    <a:pt x="116115" y="645093"/>
                  </a:cubicBezTo>
                  <a:cubicBezTo>
                    <a:pt x="111277" y="635418"/>
                    <a:pt x="110308" y="636384"/>
                    <a:pt x="101600" y="630579"/>
                  </a:cubicBezTo>
                  <a:cubicBezTo>
                    <a:pt x="100633" y="627676"/>
                    <a:pt x="100066" y="624607"/>
                    <a:pt x="98698" y="621870"/>
                  </a:cubicBezTo>
                  <a:cubicBezTo>
                    <a:pt x="94820" y="614115"/>
                    <a:pt x="85094" y="599474"/>
                    <a:pt x="81280" y="589939"/>
                  </a:cubicBezTo>
                  <a:cubicBezTo>
                    <a:pt x="79007" y="584257"/>
                    <a:pt x="69669" y="570587"/>
                    <a:pt x="75475" y="572522"/>
                  </a:cubicBezTo>
                  <a:cubicBezTo>
                    <a:pt x="78378" y="573490"/>
                    <a:pt x="81508" y="573939"/>
                    <a:pt x="84183" y="575425"/>
                  </a:cubicBezTo>
                  <a:cubicBezTo>
                    <a:pt x="90282" y="578814"/>
                    <a:pt x="101600" y="587036"/>
                    <a:pt x="101600" y="587036"/>
                  </a:cubicBezTo>
                  <a:cubicBezTo>
                    <a:pt x="103535" y="589939"/>
                    <a:pt x="104447" y="593896"/>
                    <a:pt x="107406" y="595745"/>
                  </a:cubicBezTo>
                  <a:cubicBezTo>
                    <a:pt x="112595" y="598988"/>
                    <a:pt x="124823" y="601550"/>
                    <a:pt x="124823" y="601550"/>
                  </a:cubicBezTo>
                  <a:cubicBezTo>
                    <a:pt x="127726" y="603485"/>
                    <a:pt x="130344" y="605939"/>
                    <a:pt x="133532" y="607356"/>
                  </a:cubicBezTo>
                  <a:cubicBezTo>
                    <a:pt x="139124" y="609842"/>
                    <a:pt x="150949" y="613162"/>
                    <a:pt x="150949" y="613162"/>
                  </a:cubicBezTo>
                  <a:cubicBezTo>
                    <a:pt x="153852" y="616065"/>
                    <a:pt x="156195" y="619666"/>
                    <a:pt x="159658" y="621870"/>
                  </a:cubicBezTo>
                  <a:cubicBezTo>
                    <a:pt x="166959" y="626516"/>
                    <a:pt x="175139" y="629611"/>
                    <a:pt x="182880" y="633482"/>
                  </a:cubicBezTo>
                  <a:cubicBezTo>
                    <a:pt x="197226" y="640655"/>
                    <a:pt x="190388" y="637920"/>
                    <a:pt x="203200" y="642190"/>
                  </a:cubicBezTo>
                  <a:cubicBezTo>
                    <a:pt x="210941" y="647996"/>
                    <a:pt x="219581" y="652766"/>
                    <a:pt x="226423" y="659608"/>
                  </a:cubicBezTo>
                  <a:cubicBezTo>
                    <a:pt x="234164" y="667349"/>
                    <a:pt x="243574" y="673721"/>
                    <a:pt x="249646" y="682830"/>
                  </a:cubicBezTo>
                  <a:cubicBezTo>
                    <a:pt x="257387" y="694442"/>
                    <a:pt x="252549" y="689604"/>
                    <a:pt x="264160" y="697345"/>
                  </a:cubicBezTo>
                  <a:lnTo>
                    <a:pt x="275772" y="714762"/>
                  </a:lnTo>
                  <a:cubicBezTo>
                    <a:pt x="277707" y="717665"/>
                    <a:pt x="279111" y="721003"/>
                    <a:pt x="281578" y="723470"/>
                  </a:cubicBezTo>
                  <a:cubicBezTo>
                    <a:pt x="287384" y="729276"/>
                    <a:pt x="294441" y="734056"/>
                    <a:pt x="298995" y="740888"/>
                  </a:cubicBezTo>
                  <a:cubicBezTo>
                    <a:pt x="300930" y="743791"/>
                    <a:pt x="302333" y="747129"/>
                    <a:pt x="304800" y="749596"/>
                  </a:cubicBezTo>
                  <a:cubicBezTo>
                    <a:pt x="327632" y="772428"/>
                    <a:pt x="298444" y="735582"/>
                    <a:pt x="322218" y="764110"/>
                  </a:cubicBezTo>
                  <a:cubicBezTo>
                    <a:pt x="329281" y="772585"/>
                    <a:pt x="333712" y="783616"/>
                    <a:pt x="342538" y="790236"/>
                  </a:cubicBezTo>
                  <a:cubicBezTo>
                    <a:pt x="351075" y="796639"/>
                    <a:pt x="356123" y="799571"/>
                    <a:pt x="362858" y="807653"/>
                  </a:cubicBezTo>
                  <a:cubicBezTo>
                    <a:pt x="374955" y="822170"/>
                    <a:pt x="361403" y="811522"/>
                    <a:pt x="377372" y="822168"/>
                  </a:cubicBezTo>
                  <a:cubicBezTo>
                    <a:pt x="387733" y="837708"/>
                    <a:pt x="380710" y="828407"/>
                    <a:pt x="400595" y="848293"/>
                  </a:cubicBezTo>
                  <a:cubicBezTo>
                    <a:pt x="403498" y="851196"/>
                    <a:pt x="405887" y="854725"/>
                    <a:pt x="409303" y="857002"/>
                  </a:cubicBezTo>
                  <a:cubicBezTo>
                    <a:pt x="412206" y="858937"/>
                    <a:pt x="415190" y="860756"/>
                    <a:pt x="418012" y="862808"/>
                  </a:cubicBezTo>
                  <a:cubicBezTo>
                    <a:pt x="425838" y="868499"/>
                    <a:pt x="441235" y="880225"/>
                    <a:pt x="441235" y="880225"/>
                  </a:cubicBezTo>
                  <a:cubicBezTo>
                    <a:pt x="443170" y="883128"/>
                    <a:pt x="444573" y="886466"/>
                    <a:pt x="447040" y="888933"/>
                  </a:cubicBezTo>
                  <a:cubicBezTo>
                    <a:pt x="466581" y="908474"/>
                    <a:pt x="452923" y="884200"/>
                    <a:pt x="476069" y="915059"/>
                  </a:cubicBezTo>
                  <a:cubicBezTo>
                    <a:pt x="478972" y="918929"/>
                    <a:pt x="482004" y="922706"/>
                    <a:pt x="484778" y="926670"/>
                  </a:cubicBezTo>
                  <a:cubicBezTo>
                    <a:pt x="488779" y="932386"/>
                    <a:pt x="490583" y="940218"/>
                    <a:pt x="496389" y="944088"/>
                  </a:cubicBezTo>
                  <a:lnTo>
                    <a:pt x="505098" y="949893"/>
                  </a:lnTo>
                  <a:cubicBezTo>
                    <a:pt x="507033" y="952796"/>
                    <a:pt x="508436" y="956135"/>
                    <a:pt x="510903" y="958602"/>
                  </a:cubicBezTo>
                  <a:cubicBezTo>
                    <a:pt x="515618" y="963318"/>
                    <a:pt x="525910" y="967177"/>
                    <a:pt x="531223" y="970213"/>
                  </a:cubicBezTo>
                  <a:cubicBezTo>
                    <a:pt x="546817" y="979123"/>
                    <a:pt x="532471" y="974153"/>
                    <a:pt x="551543" y="978922"/>
                  </a:cubicBezTo>
                  <a:cubicBezTo>
                    <a:pt x="553478" y="981825"/>
                    <a:pt x="554391" y="985781"/>
                    <a:pt x="557349" y="987630"/>
                  </a:cubicBezTo>
                  <a:cubicBezTo>
                    <a:pt x="562539" y="990873"/>
                    <a:pt x="574766" y="993436"/>
                    <a:pt x="574766" y="993436"/>
                  </a:cubicBezTo>
                  <a:cubicBezTo>
                    <a:pt x="575734" y="996339"/>
                    <a:pt x="575505" y="999981"/>
                    <a:pt x="577669" y="1002145"/>
                  </a:cubicBezTo>
                  <a:cubicBezTo>
                    <a:pt x="579833" y="1004309"/>
                    <a:pt x="583703" y="1003562"/>
                    <a:pt x="586378" y="1005048"/>
                  </a:cubicBezTo>
                  <a:cubicBezTo>
                    <a:pt x="592477" y="1008436"/>
                    <a:pt x="597176" y="1014452"/>
                    <a:pt x="603795" y="1016659"/>
                  </a:cubicBezTo>
                  <a:lnTo>
                    <a:pt x="621212" y="1022465"/>
                  </a:lnTo>
                  <a:cubicBezTo>
                    <a:pt x="625082" y="1021497"/>
                    <a:pt x="629758" y="1022116"/>
                    <a:pt x="632823" y="1019562"/>
                  </a:cubicBezTo>
                  <a:cubicBezTo>
                    <a:pt x="636147" y="1016791"/>
                    <a:pt x="638341" y="1012268"/>
                    <a:pt x="638629" y="1007950"/>
                  </a:cubicBezTo>
                  <a:cubicBezTo>
                    <a:pt x="639340" y="997286"/>
                    <a:pt x="637238" y="986599"/>
                    <a:pt x="635726" y="976019"/>
                  </a:cubicBezTo>
                  <a:cubicBezTo>
                    <a:pt x="635293" y="972990"/>
                    <a:pt x="634520" y="969856"/>
                    <a:pt x="632823" y="967310"/>
                  </a:cubicBezTo>
                  <a:cubicBezTo>
                    <a:pt x="630546" y="963894"/>
                    <a:pt x="626501" y="961942"/>
                    <a:pt x="624115" y="958602"/>
                  </a:cubicBezTo>
                  <a:cubicBezTo>
                    <a:pt x="621600" y="955081"/>
                    <a:pt x="620456" y="950747"/>
                    <a:pt x="618309" y="946990"/>
                  </a:cubicBezTo>
                  <a:cubicBezTo>
                    <a:pt x="607812" y="928621"/>
                    <a:pt x="618077" y="948190"/>
                    <a:pt x="600892" y="929573"/>
                  </a:cubicBezTo>
                  <a:cubicBezTo>
                    <a:pt x="585461" y="912856"/>
                    <a:pt x="581478" y="901981"/>
                    <a:pt x="566058" y="888933"/>
                  </a:cubicBezTo>
                  <a:cubicBezTo>
                    <a:pt x="557636" y="881806"/>
                    <a:pt x="547734" y="876414"/>
                    <a:pt x="539932" y="868613"/>
                  </a:cubicBezTo>
                  <a:cubicBezTo>
                    <a:pt x="536061" y="864743"/>
                    <a:pt x="532476" y="860564"/>
                    <a:pt x="528320" y="857002"/>
                  </a:cubicBezTo>
                  <a:cubicBezTo>
                    <a:pt x="525671" y="854732"/>
                    <a:pt x="522205" y="853530"/>
                    <a:pt x="519612" y="851196"/>
                  </a:cubicBezTo>
                  <a:cubicBezTo>
                    <a:pt x="512492" y="844788"/>
                    <a:pt x="506065" y="837649"/>
                    <a:pt x="499292" y="830876"/>
                  </a:cubicBezTo>
                  <a:cubicBezTo>
                    <a:pt x="495421" y="827006"/>
                    <a:pt x="492234" y="822302"/>
                    <a:pt x="487680" y="819265"/>
                  </a:cubicBezTo>
                  <a:lnTo>
                    <a:pt x="478972" y="813459"/>
                  </a:lnTo>
                  <a:cubicBezTo>
                    <a:pt x="468751" y="798128"/>
                    <a:pt x="478358" y="810444"/>
                    <a:pt x="461555" y="796042"/>
                  </a:cubicBezTo>
                  <a:cubicBezTo>
                    <a:pt x="440637" y="778112"/>
                    <a:pt x="467865" y="797201"/>
                    <a:pt x="438332" y="775722"/>
                  </a:cubicBezTo>
                  <a:cubicBezTo>
                    <a:pt x="432689" y="771618"/>
                    <a:pt x="426423" y="768394"/>
                    <a:pt x="420915" y="764110"/>
                  </a:cubicBezTo>
                  <a:cubicBezTo>
                    <a:pt x="417675" y="761590"/>
                    <a:pt x="415360" y="758030"/>
                    <a:pt x="412206" y="755402"/>
                  </a:cubicBezTo>
                  <a:cubicBezTo>
                    <a:pt x="403730" y="748339"/>
                    <a:pt x="392199" y="744262"/>
                    <a:pt x="386080" y="735082"/>
                  </a:cubicBezTo>
                  <a:cubicBezTo>
                    <a:pt x="377875" y="722772"/>
                    <a:pt x="383396" y="727933"/>
                    <a:pt x="368663" y="720568"/>
                  </a:cubicBezTo>
                  <a:cubicBezTo>
                    <a:pt x="365760" y="717665"/>
                    <a:pt x="362627" y="714976"/>
                    <a:pt x="359955" y="711859"/>
                  </a:cubicBezTo>
                  <a:cubicBezTo>
                    <a:pt x="349372" y="699512"/>
                    <a:pt x="354167" y="701507"/>
                    <a:pt x="342538" y="691539"/>
                  </a:cubicBezTo>
                  <a:cubicBezTo>
                    <a:pt x="327745" y="678859"/>
                    <a:pt x="331489" y="685203"/>
                    <a:pt x="313509" y="671219"/>
                  </a:cubicBezTo>
                  <a:cubicBezTo>
                    <a:pt x="310268" y="668699"/>
                    <a:pt x="307954" y="665138"/>
                    <a:pt x="304800" y="662510"/>
                  </a:cubicBezTo>
                  <a:cubicBezTo>
                    <a:pt x="285855" y="646723"/>
                    <a:pt x="307497" y="668921"/>
                    <a:pt x="284480" y="647996"/>
                  </a:cubicBezTo>
                  <a:cubicBezTo>
                    <a:pt x="277392" y="641553"/>
                    <a:pt x="270933" y="634449"/>
                    <a:pt x="264160" y="627676"/>
                  </a:cubicBezTo>
                  <a:cubicBezTo>
                    <a:pt x="261257" y="624773"/>
                    <a:pt x="258736" y="621431"/>
                    <a:pt x="255452" y="618968"/>
                  </a:cubicBezTo>
                  <a:cubicBezTo>
                    <a:pt x="251581" y="616065"/>
                    <a:pt x="247261" y="613680"/>
                    <a:pt x="243840" y="610259"/>
                  </a:cubicBezTo>
                  <a:cubicBezTo>
                    <a:pt x="240419" y="606838"/>
                    <a:pt x="238553" y="602069"/>
                    <a:pt x="235132" y="598648"/>
                  </a:cubicBezTo>
                  <a:cubicBezTo>
                    <a:pt x="232665" y="596181"/>
                    <a:pt x="229103" y="595076"/>
                    <a:pt x="226423" y="592842"/>
                  </a:cubicBezTo>
                  <a:cubicBezTo>
                    <a:pt x="211529" y="580430"/>
                    <a:pt x="219453" y="579196"/>
                    <a:pt x="194492" y="566716"/>
                  </a:cubicBezTo>
                  <a:cubicBezTo>
                    <a:pt x="190621" y="564781"/>
                    <a:pt x="186550" y="563204"/>
                    <a:pt x="182880" y="560910"/>
                  </a:cubicBezTo>
                  <a:cubicBezTo>
                    <a:pt x="162796" y="548358"/>
                    <a:pt x="179670" y="555002"/>
                    <a:pt x="162560" y="549299"/>
                  </a:cubicBezTo>
                  <a:cubicBezTo>
                    <a:pt x="159657" y="546396"/>
                    <a:pt x="156480" y="543744"/>
                    <a:pt x="153852" y="540590"/>
                  </a:cubicBezTo>
                  <a:cubicBezTo>
                    <a:pt x="151619" y="537910"/>
                    <a:pt x="150513" y="534349"/>
                    <a:pt x="148046" y="531882"/>
                  </a:cubicBezTo>
                  <a:cubicBezTo>
                    <a:pt x="145579" y="529415"/>
                    <a:pt x="142018" y="528309"/>
                    <a:pt x="139338" y="526076"/>
                  </a:cubicBezTo>
                  <a:cubicBezTo>
                    <a:pt x="136184" y="523448"/>
                    <a:pt x="133532" y="520271"/>
                    <a:pt x="130629" y="517368"/>
                  </a:cubicBezTo>
                  <a:cubicBezTo>
                    <a:pt x="123331" y="495474"/>
                    <a:pt x="133176" y="522464"/>
                    <a:pt x="121920" y="499950"/>
                  </a:cubicBezTo>
                  <a:cubicBezTo>
                    <a:pt x="120552" y="497213"/>
                    <a:pt x="120929" y="493631"/>
                    <a:pt x="119018" y="491242"/>
                  </a:cubicBezTo>
                  <a:cubicBezTo>
                    <a:pt x="116838" y="488518"/>
                    <a:pt x="113212" y="487371"/>
                    <a:pt x="110309" y="485436"/>
                  </a:cubicBezTo>
                  <a:lnTo>
                    <a:pt x="98698" y="468019"/>
                  </a:lnTo>
                  <a:cubicBezTo>
                    <a:pt x="96763" y="465116"/>
                    <a:pt x="95795" y="461245"/>
                    <a:pt x="92892" y="459310"/>
                  </a:cubicBezTo>
                  <a:cubicBezTo>
                    <a:pt x="89989" y="457375"/>
                    <a:pt x="86863" y="455738"/>
                    <a:pt x="84183" y="453505"/>
                  </a:cubicBezTo>
                  <a:cubicBezTo>
                    <a:pt x="69685" y="441423"/>
                    <a:pt x="82073" y="446995"/>
                    <a:pt x="66766" y="441893"/>
                  </a:cubicBezTo>
                  <a:cubicBezTo>
                    <a:pt x="62917" y="436120"/>
                    <a:pt x="56652" y="431687"/>
                    <a:pt x="63863" y="424476"/>
                  </a:cubicBezTo>
                  <a:cubicBezTo>
                    <a:pt x="66027" y="422312"/>
                    <a:pt x="69669" y="422541"/>
                    <a:pt x="72572" y="421573"/>
                  </a:cubicBezTo>
                  <a:cubicBezTo>
                    <a:pt x="81281" y="422541"/>
                    <a:pt x="90983" y="420322"/>
                    <a:pt x="98698" y="424476"/>
                  </a:cubicBezTo>
                  <a:cubicBezTo>
                    <a:pt x="104841" y="427784"/>
                    <a:pt x="104503" y="438023"/>
                    <a:pt x="110309" y="441893"/>
                  </a:cubicBezTo>
                  <a:cubicBezTo>
                    <a:pt x="138632" y="460775"/>
                    <a:pt x="94611" y="431195"/>
                    <a:pt x="130629" y="456408"/>
                  </a:cubicBezTo>
                  <a:cubicBezTo>
                    <a:pt x="136345" y="460409"/>
                    <a:pt x="143112" y="463085"/>
                    <a:pt x="148046" y="468019"/>
                  </a:cubicBezTo>
                  <a:cubicBezTo>
                    <a:pt x="158918" y="478891"/>
                    <a:pt x="152860" y="475430"/>
                    <a:pt x="165463" y="479630"/>
                  </a:cubicBezTo>
                  <a:cubicBezTo>
                    <a:pt x="168366" y="482533"/>
                    <a:pt x="170995" y="485739"/>
                    <a:pt x="174172" y="488339"/>
                  </a:cubicBezTo>
                  <a:cubicBezTo>
                    <a:pt x="181661" y="494466"/>
                    <a:pt x="197395" y="505756"/>
                    <a:pt x="197395" y="505756"/>
                  </a:cubicBezTo>
                  <a:cubicBezTo>
                    <a:pt x="199330" y="508659"/>
                    <a:pt x="200866" y="511872"/>
                    <a:pt x="203200" y="514465"/>
                  </a:cubicBezTo>
                  <a:cubicBezTo>
                    <a:pt x="209608" y="521585"/>
                    <a:pt x="218206" y="526815"/>
                    <a:pt x="223520" y="534785"/>
                  </a:cubicBezTo>
                  <a:cubicBezTo>
                    <a:pt x="237939" y="556411"/>
                    <a:pt x="219403" y="529844"/>
                    <a:pt x="238035" y="552202"/>
                  </a:cubicBezTo>
                  <a:cubicBezTo>
                    <a:pt x="240268" y="554882"/>
                    <a:pt x="241373" y="558443"/>
                    <a:pt x="243840" y="560910"/>
                  </a:cubicBezTo>
                  <a:cubicBezTo>
                    <a:pt x="246307" y="563377"/>
                    <a:pt x="249941" y="564398"/>
                    <a:pt x="252549" y="566716"/>
                  </a:cubicBezTo>
                  <a:cubicBezTo>
                    <a:pt x="258686" y="572171"/>
                    <a:pt x="263134" y="579579"/>
                    <a:pt x="269966" y="584133"/>
                  </a:cubicBezTo>
                  <a:cubicBezTo>
                    <a:pt x="272869" y="586068"/>
                    <a:pt x="275554" y="588379"/>
                    <a:pt x="278675" y="589939"/>
                  </a:cubicBezTo>
                  <a:cubicBezTo>
                    <a:pt x="293275" y="597239"/>
                    <a:pt x="286496" y="586149"/>
                    <a:pt x="304800" y="604453"/>
                  </a:cubicBezTo>
                  <a:cubicBezTo>
                    <a:pt x="327587" y="627240"/>
                    <a:pt x="317150" y="619460"/>
                    <a:pt x="333829" y="630579"/>
                  </a:cubicBezTo>
                  <a:cubicBezTo>
                    <a:pt x="342433" y="643485"/>
                    <a:pt x="347442" y="652232"/>
                    <a:pt x="362858" y="662510"/>
                  </a:cubicBezTo>
                  <a:cubicBezTo>
                    <a:pt x="377206" y="672076"/>
                    <a:pt x="390495" y="679291"/>
                    <a:pt x="400595" y="694442"/>
                  </a:cubicBezTo>
                  <a:cubicBezTo>
                    <a:pt x="402530" y="697345"/>
                    <a:pt x="403676" y="700971"/>
                    <a:pt x="406400" y="703150"/>
                  </a:cubicBezTo>
                  <a:cubicBezTo>
                    <a:pt x="413528" y="708853"/>
                    <a:pt x="429623" y="717665"/>
                    <a:pt x="429623" y="717665"/>
                  </a:cubicBezTo>
                  <a:cubicBezTo>
                    <a:pt x="431558" y="720568"/>
                    <a:pt x="433111" y="723766"/>
                    <a:pt x="435429" y="726373"/>
                  </a:cubicBezTo>
                  <a:cubicBezTo>
                    <a:pt x="440884" y="732509"/>
                    <a:pt x="448292" y="736958"/>
                    <a:pt x="452846" y="743790"/>
                  </a:cubicBezTo>
                  <a:cubicBezTo>
                    <a:pt x="465675" y="763034"/>
                    <a:pt x="450601" y="741656"/>
                    <a:pt x="467360" y="761208"/>
                  </a:cubicBezTo>
                  <a:cubicBezTo>
                    <a:pt x="496262" y="794927"/>
                    <a:pt x="444048" y="740798"/>
                    <a:pt x="496389" y="793139"/>
                  </a:cubicBezTo>
                  <a:cubicBezTo>
                    <a:pt x="499292" y="796042"/>
                    <a:pt x="501072" y="801043"/>
                    <a:pt x="505098" y="801848"/>
                  </a:cubicBezTo>
                  <a:lnTo>
                    <a:pt x="519612" y="804750"/>
                  </a:lnTo>
                  <a:cubicBezTo>
                    <a:pt x="524450" y="807653"/>
                    <a:pt x="529080" y="810936"/>
                    <a:pt x="534126" y="813459"/>
                  </a:cubicBezTo>
                  <a:cubicBezTo>
                    <a:pt x="536863" y="814828"/>
                    <a:pt x="540178" y="814844"/>
                    <a:pt x="542835" y="816362"/>
                  </a:cubicBezTo>
                  <a:cubicBezTo>
                    <a:pt x="547035" y="818762"/>
                    <a:pt x="550483" y="822296"/>
                    <a:pt x="554446" y="825070"/>
                  </a:cubicBezTo>
                  <a:cubicBezTo>
                    <a:pt x="560162" y="829071"/>
                    <a:pt x="566929" y="831748"/>
                    <a:pt x="571863" y="836682"/>
                  </a:cubicBezTo>
                  <a:lnTo>
                    <a:pt x="597989" y="862808"/>
                  </a:lnTo>
                  <a:cubicBezTo>
                    <a:pt x="600892" y="865711"/>
                    <a:pt x="604421" y="868100"/>
                    <a:pt x="606698" y="871516"/>
                  </a:cubicBezTo>
                  <a:cubicBezTo>
                    <a:pt x="608633" y="874419"/>
                    <a:pt x="609877" y="877928"/>
                    <a:pt x="612503" y="880225"/>
                  </a:cubicBezTo>
                  <a:cubicBezTo>
                    <a:pt x="617754" y="884820"/>
                    <a:pt x="624471" y="887477"/>
                    <a:pt x="629920" y="891836"/>
                  </a:cubicBezTo>
                  <a:cubicBezTo>
                    <a:pt x="664593" y="919574"/>
                    <a:pt x="625370" y="890188"/>
                    <a:pt x="647338" y="912156"/>
                  </a:cubicBezTo>
                  <a:cubicBezTo>
                    <a:pt x="649805" y="914623"/>
                    <a:pt x="653143" y="916027"/>
                    <a:pt x="656046" y="917962"/>
                  </a:cubicBezTo>
                  <a:cubicBezTo>
                    <a:pt x="666690" y="933927"/>
                    <a:pt x="656046" y="920380"/>
                    <a:pt x="670560" y="932476"/>
                  </a:cubicBezTo>
                  <a:cubicBezTo>
                    <a:pt x="685056" y="944556"/>
                    <a:pt x="672674" y="938987"/>
                    <a:pt x="687978" y="944088"/>
                  </a:cubicBezTo>
                  <a:cubicBezTo>
                    <a:pt x="690881" y="946991"/>
                    <a:pt x="693446" y="950276"/>
                    <a:pt x="696686" y="952796"/>
                  </a:cubicBezTo>
                  <a:cubicBezTo>
                    <a:pt x="702194" y="957080"/>
                    <a:pt x="714103" y="964408"/>
                    <a:pt x="714103" y="964408"/>
                  </a:cubicBezTo>
                  <a:cubicBezTo>
                    <a:pt x="716038" y="967311"/>
                    <a:pt x="717283" y="970819"/>
                    <a:pt x="719909" y="973116"/>
                  </a:cubicBezTo>
                  <a:cubicBezTo>
                    <a:pt x="732197" y="983868"/>
                    <a:pt x="734072" y="983644"/>
                    <a:pt x="746035" y="987630"/>
                  </a:cubicBezTo>
                  <a:cubicBezTo>
                    <a:pt x="753016" y="993215"/>
                    <a:pt x="761170" y="1000426"/>
                    <a:pt x="769258" y="1005048"/>
                  </a:cubicBezTo>
                  <a:cubicBezTo>
                    <a:pt x="779300" y="1010786"/>
                    <a:pt x="779809" y="1010500"/>
                    <a:pt x="789578" y="1013756"/>
                  </a:cubicBezTo>
                  <a:cubicBezTo>
                    <a:pt x="795321" y="1017585"/>
                    <a:pt x="811813" y="1031377"/>
                    <a:pt x="818606" y="1016659"/>
                  </a:cubicBezTo>
                  <a:cubicBezTo>
                    <a:pt x="823489" y="1006080"/>
                    <a:pt x="817988" y="993250"/>
                    <a:pt x="815703" y="981825"/>
                  </a:cubicBezTo>
                  <a:cubicBezTo>
                    <a:pt x="815019" y="978404"/>
                    <a:pt x="811458" y="976237"/>
                    <a:pt x="809898" y="973116"/>
                  </a:cubicBezTo>
                  <a:cubicBezTo>
                    <a:pt x="808530" y="970379"/>
                    <a:pt x="808692" y="966954"/>
                    <a:pt x="806995" y="964408"/>
                  </a:cubicBezTo>
                  <a:cubicBezTo>
                    <a:pt x="804718" y="960992"/>
                    <a:pt x="800958" y="958816"/>
                    <a:pt x="798286" y="955699"/>
                  </a:cubicBezTo>
                  <a:cubicBezTo>
                    <a:pt x="795138" y="952026"/>
                    <a:pt x="792390" y="948025"/>
                    <a:pt x="789578" y="944088"/>
                  </a:cubicBezTo>
                  <a:cubicBezTo>
                    <a:pt x="787550" y="941249"/>
                    <a:pt x="786496" y="937559"/>
                    <a:pt x="783772" y="935379"/>
                  </a:cubicBezTo>
                  <a:cubicBezTo>
                    <a:pt x="781383" y="933467"/>
                    <a:pt x="777966" y="933444"/>
                    <a:pt x="775063" y="932476"/>
                  </a:cubicBezTo>
                  <a:cubicBezTo>
                    <a:pt x="760921" y="911261"/>
                    <a:pt x="779743" y="936376"/>
                    <a:pt x="757646" y="917962"/>
                  </a:cubicBezTo>
                  <a:cubicBezTo>
                    <a:pt x="749236" y="910954"/>
                    <a:pt x="742971" y="901578"/>
                    <a:pt x="734423" y="894739"/>
                  </a:cubicBezTo>
                  <a:lnTo>
                    <a:pt x="705395" y="871516"/>
                  </a:lnTo>
                  <a:cubicBezTo>
                    <a:pt x="701591" y="868527"/>
                    <a:pt x="697204" y="866229"/>
                    <a:pt x="693783" y="862808"/>
                  </a:cubicBezTo>
                  <a:cubicBezTo>
                    <a:pt x="690880" y="859905"/>
                    <a:pt x="688143" y="856826"/>
                    <a:pt x="685075" y="854099"/>
                  </a:cubicBezTo>
                  <a:cubicBezTo>
                    <a:pt x="679427" y="849078"/>
                    <a:pt x="673002" y="844929"/>
                    <a:pt x="667658" y="839585"/>
                  </a:cubicBezTo>
                  <a:cubicBezTo>
                    <a:pt x="665191" y="837118"/>
                    <a:pt x="664086" y="833556"/>
                    <a:pt x="661852" y="830876"/>
                  </a:cubicBezTo>
                  <a:cubicBezTo>
                    <a:pt x="653363" y="820690"/>
                    <a:pt x="649403" y="820351"/>
                    <a:pt x="638629" y="810556"/>
                  </a:cubicBezTo>
                  <a:cubicBezTo>
                    <a:pt x="632554" y="805033"/>
                    <a:pt x="627018" y="798945"/>
                    <a:pt x="621212" y="793139"/>
                  </a:cubicBezTo>
                  <a:cubicBezTo>
                    <a:pt x="616374" y="788301"/>
                    <a:pt x="612818" y="781685"/>
                    <a:pt x="606698" y="778625"/>
                  </a:cubicBezTo>
                  <a:cubicBezTo>
                    <a:pt x="595813" y="773182"/>
                    <a:pt x="592897" y="772590"/>
                    <a:pt x="583475" y="764110"/>
                  </a:cubicBezTo>
                  <a:cubicBezTo>
                    <a:pt x="577372" y="758617"/>
                    <a:pt x="572627" y="751619"/>
                    <a:pt x="566058" y="746693"/>
                  </a:cubicBezTo>
                  <a:cubicBezTo>
                    <a:pt x="562187" y="743790"/>
                    <a:pt x="558042" y="741221"/>
                    <a:pt x="554446" y="737985"/>
                  </a:cubicBezTo>
                  <a:cubicBezTo>
                    <a:pt x="548343" y="732493"/>
                    <a:pt x="544373" y="724240"/>
                    <a:pt x="537029" y="720568"/>
                  </a:cubicBezTo>
                  <a:cubicBezTo>
                    <a:pt x="532476" y="718291"/>
                    <a:pt x="520811" y="713058"/>
                    <a:pt x="516709" y="708956"/>
                  </a:cubicBezTo>
                  <a:cubicBezTo>
                    <a:pt x="512328" y="704575"/>
                    <a:pt x="509729" y="698558"/>
                    <a:pt x="505098" y="694442"/>
                  </a:cubicBezTo>
                  <a:cubicBezTo>
                    <a:pt x="500881" y="690693"/>
                    <a:pt x="495097" y="689118"/>
                    <a:pt x="490583" y="685733"/>
                  </a:cubicBezTo>
                  <a:cubicBezTo>
                    <a:pt x="487299" y="683270"/>
                    <a:pt x="485159" y="679488"/>
                    <a:pt x="481875" y="677025"/>
                  </a:cubicBezTo>
                  <a:cubicBezTo>
                    <a:pt x="457736" y="658921"/>
                    <a:pt x="476509" y="674341"/>
                    <a:pt x="458652" y="665413"/>
                  </a:cubicBezTo>
                  <a:cubicBezTo>
                    <a:pt x="437301" y="654737"/>
                    <a:pt x="450541" y="660589"/>
                    <a:pt x="435429" y="647996"/>
                  </a:cubicBezTo>
                  <a:cubicBezTo>
                    <a:pt x="432749" y="645762"/>
                    <a:pt x="429511" y="644283"/>
                    <a:pt x="426720" y="642190"/>
                  </a:cubicBezTo>
                  <a:cubicBezTo>
                    <a:pt x="419022" y="636417"/>
                    <a:pt x="409946" y="629393"/>
                    <a:pt x="403498" y="621870"/>
                  </a:cubicBezTo>
                  <a:cubicBezTo>
                    <a:pt x="400349" y="618197"/>
                    <a:pt x="397139" y="614488"/>
                    <a:pt x="394789" y="610259"/>
                  </a:cubicBezTo>
                  <a:cubicBezTo>
                    <a:pt x="384802" y="592284"/>
                    <a:pt x="393922" y="598288"/>
                    <a:pt x="380275" y="581230"/>
                  </a:cubicBezTo>
                  <a:cubicBezTo>
                    <a:pt x="376001" y="575887"/>
                    <a:pt x="370266" y="571865"/>
                    <a:pt x="365760" y="566716"/>
                  </a:cubicBezTo>
                  <a:cubicBezTo>
                    <a:pt x="363463" y="564091"/>
                    <a:pt x="362188" y="560688"/>
                    <a:pt x="359955" y="558008"/>
                  </a:cubicBezTo>
                  <a:cubicBezTo>
                    <a:pt x="357327" y="554854"/>
                    <a:pt x="353874" y="552453"/>
                    <a:pt x="351246" y="549299"/>
                  </a:cubicBezTo>
                  <a:cubicBezTo>
                    <a:pt x="349012" y="546619"/>
                    <a:pt x="348089" y="542861"/>
                    <a:pt x="345440" y="540590"/>
                  </a:cubicBezTo>
                  <a:cubicBezTo>
                    <a:pt x="341156" y="536918"/>
                    <a:pt x="335332" y="535406"/>
                    <a:pt x="330926" y="531882"/>
                  </a:cubicBezTo>
                  <a:cubicBezTo>
                    <a:pt x="309000" y="514341"/>
                    <a:pt x="323431" y="521484"/>
                    <a:pt x="304800" y="502853"/>
                  </a:cubicBezTo>
                  <a:cubicBezTo>
                    <a:pt x="301379" y="499432"/>
                    <a:pt x="296785" y="497381"/>
                    <a:pt x="293189" y="494145"/>
                  </a:cubicBezTo>
                  <a:cubicBezTo>
                    <a:pt x="287086" y="488653"/>
                    <a:pt x="282604" y="481282"/>
                    <a:pt x="275772" y="476728"/>
                  </a:cubicBezTo>
                  <a:cubicBezTo>
                    <a:pt x="268826" y="472098"/>
                    <a:pt x="263436" y="469327"/>
                    <a:pt x="258355" y="462213"/>
                  </a:cubicBezTo>
                  <a:cubicBezTo>
                    <a:pt x="247146" y="446520"/>
                    <a:pt x="259507" y="452921"/>
                    <a:pt x="243840" y="447699"/>
                  </a:cubicBezTo>
                  <a:cubicBezTo>
                    <a:pt x="241905" y="444796"/>
                    <a:pt x="240661" y="441287"/>
                    <a:pt x="238035" y="438990"/>
                  </a:cubicBezTo>
                  <a:cubicBezTo>
                    <a:pt x="224212" y="426894"/>
                    <a:pt x="223434" y="428083"/>
                    <a:pt x="209006" y="424476"/>
                  </a:cubicBezTo>
                  <a:cubicBezTo>
                    <a:pt x="206103" y="422541"/>
                    <a:pt x="203137" y="420698"/>
                    <a:pt x="200298" y="418670"/>
                  </a:cubicBezTo>
                  <a:cubicBezTo>
                    <a:pt x="196361" y="415858"/>
                    <a:pt x="193013" y="412126"/>
                    <a:pt x="188686" y="409962"/>
                  </a:cubicBezTo>
                  <a:cubicBezTo>
                    <a:pt x="185118" y="408178"/>
                    <a:pt x="180779" y="408541"/>
                    <a:pt x="177075" y="407059"/>
                  </a:cubicBezTo>
                  <a:cubicBezTo>
                    <a:pt x="171048" y="404648"/>
                    <a:pt x="165224" y="401690"/>
                    <a:pt x="159658" y="398350"/>
                  </a:cubicBezTo>
                  <a:cubicBezTo>
                    <a:pt x="155509" y="395861"/>
                    <a:pt x="151983" y="392454"/>
                    <a:pt x="148046" y="389642"/>
                  </a:cubicBezTo>
                  <a:cubicBezTo>
                    <a:pt x="145207" y="387614"/>
                    <a:pt x="142018" y="386069"/>
                    <a:pt x="139338" y="383836"/>
                  </a:cubicBezTo>
                  <a:cubicBezTo>
                    <a:pt x="136184" y="381208"/>
                    <a:pt x="134045" y="377405"/>
                    <a:pt x="130629" y="375128"/>
                  </a:cubicBezTo>
                  <a:cubicBezTo>
                    <a:pt x="128083" y="373431"/>
                    <a:pt x="124823" y="373193"/>
                    <a:pt x="121920" y="372225"/>
                  </a:cubicBezTo>
                  <a:cubicBezTo>
                    <a:pt x="106446" y="349010"/>
                    <a:pt x="126752" y="377055"/>
                    <a:pt x="107406" y="357710"/>
                  </a:cubicBezTo>
                  <a:cubicBezTo>
                    <a:pt x="104939" y="355243"/>
                    <a:pt x="104067" y="351469"/>
                    <a:pt x="101600" y="349002"/>
                  </a:cubicBezTo>
                  <a:cubicBezTo>
                    <a:pt x="99133" y="346535"/>
                    <a:pt x="95731" y="345224"/>
                    <a:pt x="92892" y="343196"/>
                  </a:cubicBezTo>
                  <a:cubicBezTo>
                    <a:pt x="88955" y="340384"/>
                    <a:pt x="85151" y="337391"/>
                    <a:pt x="81280" y="334488"/>
                  </a:cubicBezTo>
                  <a:cubicBezTo>
                    <a:pt x="79345" y="330617"/>
                    <a:pt x="77990" y="326397"/>
                    <a:pt x="75475" y="322876"/>
                  </a:cubicBezTo>
                  <a:cubicBezTo>
                    <a:pt x="61411" y="303187"/>
                    <a:pt x="52416" y="322824"/>
                    <a:pt x="69669" y="273528"/>
                  </a:cubicBezTo>
                  <a:cubicBezTo>
                    <a:pt x="72381" y="265778"/>
                    <a:pt x="87086" y="256110"/>
                    <a:pt x="87086" y="256110"/>
                  </a:cubicBezTo>
                  <a:cubicBezTo>
                    <a:pt x="111255" y="262152"/>
                    <a:pt x="88465" y="253688"/>
                    <a:pt x="104503" y="267722"/>
                  </a:cubicBezTo>
                  <a:cubicBezTo>
                    <a:pt x="109754" y="272317"/>
                    <a:pt x="121920" y="279333"/>
                    <a:pt x="121920" y="279333"/>
                  </a:cubicBezTo>
                  <a:cubicBezTo>
                    <a:pt x="132647" y="295424"/>
                    <a:pt x="121588" y="282697"/>
                    <a:pt x="136435" y="290945"/>
                  </a:cubicBezTo>
                  <a:cubicBezTo>
                    <a:pt x="142534" y="294333"/>
                    <a:pt x="148046" y="298686"/>
                    <a:pt x="153852" y="302556"/>
                  </a:cubicBezTo>
                  <a:cubicBezTo>
                    <a:pt x="156755" y="304491"/>
                    <a:pt x="159250" y="307259"/>
                    <a:pt x="162560" y="308362"/>
                  </a:cubicBezTo>
                  <a:lnTo>
                    <a:pt x="171269" y="311265"/>
                  </a:lnTo>
                  <a:cubicBezTo>
                    <a:pt x="177392" y="319429"/>
                    <a:pt x="180841" y="325166"/>
                    <a:pt x="188686" y="331585"/>
                  </a:cubicBezTo>
                  <a:cubicBezTo>
                    <a:pt x="196175" y="337712"/>
                    <a:pt x="204168" y="343196"/>
                    <a:pt x="211909" y="349002"/>
                  </a:cubicBezTo>
                  <a:cubicBezTo>
                    <a:pt x="215779" y="351905"/>
                    <a:pt x="220099" y="354289"/>
                    <a:pt x="223520" y="357710"/>
                  </a:cubicBezTo>
                  <a:cubicBezTo>
                    <a:pt x="226423" y="360613"/>
                    <a:pt x="229075" y="363791"/>
                    <a:pt x="232229" y="366419"/>
                  </a:cubicBezTo>
                  <a:cubicBezTo>
                    <a:pt x="234909" y="368653"/>
                    <a:pt x="238330" y="369907"/>
                    <a:pt x="240938" y="372225"/>
                  </a:cubicBezTo>
                  <a:cubicBezTo>
                    <a:pt x="247075" y="377680"/>
                    <a:pt x="252549" y="383836"/>
                    <a:pt x="258355" y="389642"/>
                  </a:cubicBezTo>
                  <a:cubicBezTo>
                    <a:pt x="261258" y="392545"/>
                    <a:pt x="263647" y="396073"/>
                    <a:pt x="267063" y="398350"/>
                  </a:cubicBezTo>
                  <a:cubicBezTo>
                    <a:pt x="278762" y="406150"/>
                    <a:pt x="286977" y="410804"/>
                    <a:pt x="296092" y="424476"/>
                  </a:cubicBezTo>
                  <a:cubicBezTo>
                    <a:pt x="307274" y="441250"/>
                    <a:pt x="295554" y="426088"/>
                    <a:pt x="310606" y="438990"/>
                  </a:cubicBezTo>
                  <a:cubicBezTo>
                    <a:pt x="314762" y="442552"/>
                    <a:pt x="318062" y="447039"/>
                    <a:pt x="322218" y="450602"/>
                  </a:cubicBezTo>
                  <a:cubicBezTo>
                    <a:pt x="327503" y="455132"/>
                    <a:pt x="350066" y="467208"/>
                    <a:pt x="351246" y="468019"/>
                  </a:cubicBezTo>
                  <a:cubicBezTo>
                    <a:pt x="360337" y="474269"/>
                    <a:pt x="368627" y="481612"/>
                    <a:pt x="377372" y="488339"/>
                  </a:cubicBezTo>
                  <a:cubicBezTo>
                    <a:pt x="381207" y="491289"/>
                    <a:pt x="385562" y="493627"/>
                    <a:pt x="388983" y="497048"/>
                  </a:cubicBezTo>
                  <a:cubicBezTo>
                    <a:pt x="397981" y="506045"/>
                    <a:pt x="401551" y="510709"/>
                    <a:pt x="412206" y="517368"/>
                  </a:cubicBezTo>
                  <a:cubicBezTo>
                    <a:pt x="415876" y="519661"/>
                    <a:pt x="419947" y="521238"/>
                    <a:pt x="423818" y="523173"/>
                  </a:cubicBezTo>
                  <a:cubicBezTo>
                    <a:pt x="434935" y="539852"/>
                    <a:pt x="427158" y="529417"/>
                    <a:pt x="449943" y="552202"/>
                  </a:cubicBezTo>
                  <a:lnTo>
                    <a:pt x="458652" y="560910"/>
                  </a:lnTo>
                  <a:cubicBezTo>
                    <a:pt x="462523" y="564781"/>
                    <a:pt x="465070" y="570791"/>
                    <a:pt x="470263" y="572522"/>
                  </a:cubicBezTo>
                  <a:lnTo>
                    <a:pt x="478972" y="575425"/>
                  </a:lnTo>
                  <a:cubicBezTo>
                    <a:pt x="482842" y="578328"/>
                    <a:pt x="486646" y="581321"/>
                    <a:pt x="490583" y="584133"/>
                  </a:cubicBezTo>
                  <a:cubicBezTo>
                    <a:pt x="493422" y="586161"/>
                    <a:pt x="496684" y="587621"/>
                    <a:pt x="499292" y="589939"/>
                  </a:cubicBezTo>
                  <a:cubicBezTo>
                    <a:pt x="529119" y="616451"/>
                    <a:pt x="505652" y="599985"/>
                    <a:pt x="525418" y="613162"/>
                  </a:cubicBezTo>
                  <a:cubicBezTo>
                    <a:pt x="531224" y="620903"/>
                    <a:pt x="536935" y="628715"/>
                    <a:pt x="542835" y="636385"/>
                  </a:cubicBezTo>
                  <a:cubicBezTo>
                    <a:pt x="546612" y="641296"/>
                    <a:pt x="549291" y="647462"/>
                    <a:pt x="554446" y="650899"/>
                  </a:cubicBezTo>
                  <a:cubicBezTo>
                    <a:pt x="560252" y="654769"/>
                    <a:pt x="566929" y="657576"/>
                    <a:pt x="571863" y="662510"/>
                  </a:cubicBezTo>
                  <a:cubicBezTo>
                    <a:pt x="585942" y="676589"/>
                    <a:pt x="578921" y="671085"/>
                    <a:pt x="592183" y="679928"/>
                  </a:cubicBezTo>
                  <a:cubicBezTo>
                    <a:pt x="594118" y="682831"/>
                    <a:pt x="595522" y="686169"/>
                    <a:pt x="597989" y="688636"/>
                  </a:cubicBezTo>
                  <a:cubicBezTo>
                    <a:pt x="607068" y="697715"/>
                    <a:pt x="630335" y="712136"/>
                    <a:pt x="638629" y="717665"/>
                  </a:cubicBezTo>
                  <a:cubicBezTo>
                    <a:pt x="643925" y="725608"/>
                    <a:pt x="643978" y="728105"/>
                    <a:pt x="653143" y="732179"/>
                  </a:cubicBezTo>
                  <a:cubicBezTo>
                    <a:pt x="658735" y="734665"/>
                    <a:pt x="665468" y="734591"/>
                    <a:pt x="670560" y="737985"/>
                  </a:cubicBezTo>
                  <a:cubicBezTo>
                    <a:pt x="676366" y="741855"/>
                    <a:pt x="683044" y="744662"/>
                    <a:pt x="687978" y="749596"/>
                  </a:cubicBezTo>
                  <a:cubicBezTo>
                    <a:pt x="699153" y="760772"/>
                    <a:pt x="693270" y="756028"/>
                    <a:pt x="705395" y="764110"/>
                  </a:cubicBezTo>
                  <a:cubicBezTo>
                    <a:pt x="708298" y="767981"/>
                    <a:pt x="711291" y="771785"/>
                    <a:pt x="714103" y="775722"/>
                  </a:cubicBezTo>
                  <a:cubicBezTo>
                    <a:pt x="722575" y="787583"/>
                    <a:pt x="721888" y="790621"/>
                    <a:pt x="737326" y="801848"/>
                  </a:cubicBezTo>
                  <a:cubicBezTo>
                    <a:pt x="747970" y="809589"/>
                    <a:pt x="758869" y="816990"/>
                    <a:pt x="769258" y="825070"/>
                  </a:cubicBezTo>
                  <a:lnTo>
                    <a:pt x="795383" y="845390"/>
                  </a:lnTo>
                  <a:cubicBezTo>
                    <a:pt x="797318" y="848293"/>
                    <a:pt x="798465" y="851919"/>
                    <a:pt x="801189" y="854099"/>
                  </a:cubicBezTo>
                  <a:cubicBezTo>
                    <a:pt x="803578" y="856011"/>
                    <a:pt x="807408" y="855223"/>
                    <a:pt x="809898" y="857002"/>
                  </a:cubicBezTo>
                  <a:cubicBezTo>
                    <a:pt x="814352" y="860183"/>
                    <a:pt x="817973" y="864435"/>
                    <a:pt x="821509" y="868613"/>
                  </a:cubicBezTo>
                  <a:cubicBezTo>
                    <a:pt x="828635" y="877035"/>
                    <a:pt x="835102" y="885994"/>
                    <a:pt x="841829" y="894739"/>
                  </a:cubicBezTo>
                  <a:cubicBezTo>
                    <a:pt x="844779" y="898574"/>
                    <a:pt x="848375" y="902023"/>
                    <a:pt x="850538" y="906350"/>
                  </a:cubicBezTo>
                  <a:cubicBezTo>
                    <a:pt x="852473" y="910221"/>
                    <a:pt x="854050" y="914292"/>
                    <a:pt x="856343" y="917962"/>
                  </a:cubicBezTo>
                  <a:cubicBezTo>
                    <a:pt x="863002" y="928617"/>
                    <a:pt x="867666" y="932187"/>
                    <a:pt x="876663" y="941185"/>
                  </a:cubicBezTo>
                  <a:cubicBezTo>
                    <a:pt x="883319" y="961151"/>
                    <a:pt x="874215" y="936902"/>
                    <a:pt x="888275" y="961505"/>
                  </a:cubicBezTo>
                  <a:cubicBezTo>
                    <a:pt x="889793" y="964162"/>
                    <a:pt x="889692" y="967538"/>
                    <a:pt x="891178" y="970213"/>
                  </a:cubicBezTo>
                  <a:cubicBezTo>
                    <a:pt x="904436" y="994077"/>
                    <a:pt x="898945" y="981211"/>
                    <a:pt x="914400" y="999242"/>
                  </a:cubicBezTo>
                  <a:cubicBezTo>
                    <a:pt x="916670" y="1001891"/>
                    <a:pt x="917018" y="1006533"/>
                    <a:pt x="920206" y="1007950"/>
                  </a:cubicBezTo>
                  <a:cubicBezTo>
                    <a:pt x="926458" y="1010729"/>
                    <a:pt x="933777" y="1009728"/>
                    <a:pt x="940526" y="1010853"/>
                  </a:cubicBezTo>
                  <a:cubicBezTo>
                    <a:pt x="954537" y="1013188"/>
                    <a:pt x="952532" y="1012920"/>
                    <a:pt x="963749" y="1016659"/>
                  </a:cubicBezTo>
                  <a:cubicBezTo>
                    <a:pt x="971490" y="1015691"/>
                    <a:pt x="983673" y="1020825"/>
                    <a:pt x="986972" y="1013756"/>
                  </a:cubicBezTo>
                  <a:cubicBezTo>
                    <a:pt x="991748" y="1003521"/>
                    <a:pt x="989567" y="975712"/>
                    <a:pt x="978263" y="964408"/>
                  </a:cubicBezTo>
                  <a:cubicBezTo>
                    <a:pt x="975796" y="961941"/>
                    <a:pt x="972458" y="960537"/>
                    <a:pt x="969555" y="958602"/>
                  </a:cubicBezTo>
                  <a:cubicBezTo>
                    <a:pt x="951997" y="923485"/>
                    <a:pt x="974366" y="967024"/>
                    <a:pt x="957943" y="938282"/>
                  </a:cubicBezTo>
                  <a:cubicBezTo>
                    <a:pt x="955796" y="934525"/>
                    <a:pt x="954285" y="930427"/>
                    <a:pt x="952138" y="926670"/>
                  </a:cubicBezTo>
                  <a:cubicBezTo>
                    <a:pt x="949942" y="922827"/>
                    <a:pt x="939696" y="908423"/>
                    <a:pt x="937623" y="906350"/>
                  </a:cubicBezTo>
                  <a:cubicBezTo>
                    <a:pt x="934202" y="902929"/>
                    <a:pt x="929592" y="900896"/>
                    <a:pt x="926012" y="897642"/>
                  </a:cubicBezTo>
                  <a:cubicBezTo>
                    <a:pt x="918924" y="891199"/>
                    <a:pt x="912465" y="884095"/>
                    <a:pt x="905692" y="877322"/>
                  </a:cubicBezTo>
                  <a:lnTo>
                    <a:pt x="891178" y="862808"/>
                  </a:lnTo>
                  <a:cubicBezTo>
                    <a:pt x="888275" y="859905"/>
                    <a:pt x="885675" y="856664"/>
                    <a:pt x="882469" y="854099"/>
                  </a:cubicBezTo>
                  <a:cubicBezTo>
                    <a:pt x="877631" y="850229"/>
                    <a:pt x="872336" y="846869"/>
                    <a:pt x="867955" y="842488"/>
                  </a:cubicBezTo>
                  <a:cubicBezTo>
                    <a:pt x="865488" y="840021"/>
                    <a:pt x="864798" y="836050"/>
                    <a:pt x="862149" y="833779"/>
                  </a:cubicBezTo>
                  <a:cubicBezTo>
                    <a:pt x="857865" y="830107"/>
                    <a:pt x="852420" y="828060"/>
                    <a:pt x="847635" y="825070"/>
                  </a:cubicBezTo>
                  <a:cubicBezTo>
                    <a:pt x="844676" y="823221"/>
                    <a:pt x="841829" y="821200"/>
                    <a:pt x="838926" y="819265"/>
                  </a:cubicBezTo>
                  <a:cubicBezTo>
                    <a:pt x="836991" y="816362"/>
                    <a:pt x="835783" y="812810"/>
                    <a:pt x="833120" y="810556"/>
                  </a:cubicBezTo>
                  <a:cubicBezTo>
                    <a:pt x="776985" y="763057"/>
                    <a:pt x="817808" y="800524"/>
                    <a:pt x="792480" y="781528"/>
                  </a:cubicBezTo>
                  <a:cubicBezTo>
                    <a:pt x="787523" y="777811"/>
                    <a:pt x="782923" y="773634"/>
                    <a:pt x="777966" y="769916"/>
                  </a:cubicBezTo>
                  <a:cubicBezTo>
                    <a:pt x="775175" y="767823"/>
                    <a:pt x="772049" y="766203"/>
                    <a:pt x="769258" y="764110"/>
                  </a:cubicBezTo>
                  <a:cubicBezTo>
                    <a:pt x="760432" y="757490"/>
                    <a:pt x="752312" y="749909"/>
                    <a:pt x="743132" y="743790"/>
                  </a:cubicBezTo>
                  <a:cubicBezTo>
                    <a:pt x="740229" y="741855"/>
                    <a:pt x="737072" y="740255"/>
                    <a:pt x="734423" y="737985"/>
                  </a:cubicBezTo>
                  <a:cubicBezTo>
                    <a:pt x="701514" y="709777"/>
                    <a:pt x="739679" y="741970"/>
                    <a:pt x="717006" y="714762"/>
                  </a:cubicBezTo>
                  <a:cubicBezTo>
                    <a:pt x="714773" y="712082"/>
                    <a:pt x="711201" y="710891"/>
                    <a:pt x="708298" y="708956"/>
                  </a:cubicBezTo>
                  <a:cubicBezTo>
                    <a:pt x="704442" y="701245"/>
                    <a:pt x="698885" y="689390"/>
                    <a:pt x="693783" y="682830"/>
                  </a:cubicBezTo>
                  <a:cubicBezTo>
                    <a:pt x="690423" y="678509"/>
                    <a:pt x="685676" y="675424"/>
                    <a:pt x="682172" y="671219"/>
                  </a:cubicBezTo>
                  <a:cubicBezTo>
                    <a:pt x="675977" y="663786"/>
                    <a:pt x="673053" y="652974"/>
                    <a:pt x="664755" y="647996"/>
                  </a:cubicBezTo>
                  <a:cubicBezTo>
                    <a:pt x="649623" y="638918"/>
                    <a:pt x="649489" y="639719"/>
                    <a:pt x="635726" y="627676"/>
                  </a:cubicBezTo>
                  <a:cubicBezTo>
                    <a:pt x="632637" y="624973"/>
                    <a:pt x="630135" y="621639"/>
                    <a:pt x="627018" y="618968"/>
                  </a:cubicBezTo>
                  <a:cubicBezTo>
                    <a:pt x="603842" y="599103"/>
                    <a:pt x="627305" y="624252"/>
                    <a:pt x="597989" y="592842"/>
                  </a:cubicBezTo>
                  <a:cubicBezTo>
                    <a:pt x="582907" y="576682"/>
                    <a:pt x="572842" y="561563"/>
                    <a:pt x="554446" y="549299"/>
                  </a:cubicBezTo>
                  <a:cubicBezTo>
                    <a:pt x="550110" y="546409"/>
                    <a:pt x="544770" y="545428"/>
                    <a:pt x="539932" y="543493"/>
                  </a:cubicBezTo>
                  <a:cubicBezTo>
                    <a:pt x="534126" y="533817"/>
                    <a:pt x="526083" y="525170"/>
                    <a:pt x="522515" y="514465"/>
                  </a:cubicBezTo>
                  <a:cubicBezTo>
                    <a:pt x="521547" y="511562"/>
                    <a:pt x="521309" y="508302"/>
                    <a:pt x="519612" y="505756"/>
                  </a:cubicBezTo>
                  <a:cubicBezTo>
                    <a:pt x="514812" y="498557"/>
                    <a:pt x="505548" y="493701"/>
                    <a:pt x="499292" y="488339"/>
                  </a:cubicBezTo>
                  <a:cubicBezTo>
                    <a:pt x="496175" y="485667"/>
                    <a:pt x="493737" y="482258"/>
                    <a:pt x="490583" y="479630"/>
                  </a:cubicBezTo>
                  <a:cubicBezTo>
                    <a:pt x="480996" y="471641"/>
                    <a:pt x="481618" y="475116"/>
                    <a:pt x="470263" y="468019"/>
                  </a:cubicBezTo>
                  <a:cubicBezTo>
                    <a:pt x="445717" y="452677"/>
                    <a:pt x="472585" y="464883"/>
                    <a:pt x="444138" y="453505"/>
                  </a:cubicBezTo>
                  <a:cubicBezTo>
                    <a:pt x="435745" y="445112"/>
                    <a:pt x="431547" y="440273"/>
                    <a:pt x="420915" y="433185"/>
                  </a:cubicBezTo>
                  <a:cubicBezTo>
                    <a:pt x="417314" y="430785"/>
                    <a:pt x="413086" y="429481"/>
                    <a:pt x="409303" y="427379"/>
                  </a:cubicBezTo>
                  <a:cubicBezTo>
                    <a:pt x="404371" y="424639"/>
                    <a:pt x="399411" y="421906"/>
                    <a:pt x="394789" y="418670"/>
                  </a:cubicBezTo>
                  <a:cubicBezTo>
                    <a:pt x="389713" y="415117"/>
                    <a:pt x="385232" y="410776"/>
                    <a:pt x="380275" y="407059"/>
                  </a:cubicBezTo>
                  <a:cubicBezTo>
                    <a:pt x="377484" y="404966"/>
                    <a:pt x="374357" y="403346"/>
                    <a:pt x="371566" y="401253"/>
                  </a:cubicBezTo>
                  <a:cubicBezTo>
                    <a:pt x="366609" y="397536"/>
                    <a:pt x="361433" y="394023"/>
                    <a:pt x="357052" y="389642"/>
                  </a:cubicBezTo>
                  <a:cubicBezTo>
                    <a:pt x="341235" y="373825"/>
                    <a:pt x="356267" y="380671"/>
                    <a:pt x="339635" y="375128"/>
                  </a:cubicBezTo>
                  <a:cubicBezTo>
                    <a:pt x="305661" y="349648"/>
                    <a:pt x="347631" y="381981"/>
                    <a:pt x="319315" y="357710"/>
                  </a:cubicBezTo>
                  <a:cubicBezTo>
                    <a:pt x="313023" y="352317"/>
                    <a:pt x="305880" y="347786"/>
                    <a:pt x="298995" y="343196"/>
                  </a:cubicBezTo>
                  <a:cubicBezTo>
                    <a:pt x="293286" y="334633"/>
                    <a:pt x="292862" y="332764"/>
                    <a:pt x="284480" y="325779"/>
                  </a:cubicBezTo>
                  <a:cubicBezTo>
                    <a:pt x="281800" y="323546"/>
                    <a:pt x="278379" y="322291"/>
                    <a:pt x="275772" y="319973"/>
                  </a:cubicBezTo>
                  <a:cubicBezTo>
                    <a:pt x="269636" y="314518"/>
                    <a:pt x="264161" y="308362"/>
                    <a:pt x="258355" y="302556"/>
                  </a:cubicBezTo>
                  <a:cubicBezTo>
                    <a:pt x="255452" y="299653"/>
                    <a:pt x="253062" y="296125"/>
                    <a:pt x="249646" y="293848"/>
                  </a:cubicBezTo>
                  <a:cubicBezTo>
                    <a:pt x="228014" y="279425"/>
                    <a:pt x="254594" y="297969"/>
                    <a:pt x="232229" y="279333"/>
                  </a:cubicBezTo>
                  <a:cubicBezTo>
                    <a:pt x="229549" y="277100"/>
                    <a:pt x="226423" y="275463"/>
                    <a:pt x="223520" y="273528"/>
                  </a:cubicBezTo>
                  <a:cubicBezTo>
                    <a:pt x="212077" y="256360"/>
                    <a:pt x="224852" y="272405"/>
                    <a:pt x="206103" y="259013"/>
                  </a:cubicBezTo>
                  <a:cubicBezTo>
                    <a:pt x="202763" y="256627"/>
                    <a:pt x="200512" y="252976"/>
                    <a:pt x="197395" y="250305"/>
                  </a:cubicBezTo>
                  <a:cubicBezTo>
                    <a:pt x="193721" y="247156"/>
                    <a:pt x="189809" y="244280"/>
                    <a:pt x="185783" y="241596"/>
                  </a:cubicBezTo>
                  <a:cubicBezTo>
                    <a:pt x="178188" y="236532"/>
                    <a:pt x="170065" y="232278"/>
                    <a:pt x="162560" y="227082"/>
                  </a:cubicBezTo>
                  <a:cubicBezTo>
                    <a:pt x="157466" y="223555"/>
                    <a:pt x="153003" y="219188"/>
                    <a:pt x="148046" y="215470"/>
                  </a:cubicBezTo>
                  <a:cubicBezTo>
                    <a:pt x="131877" y="203343"/>
                    <a:pt x="146565" y="216892"/>
                    <a:pt x="130629" y="200956"/>
                  </a:cubicBezTo>
                  <a:cubicBezTo>
                    <a:pt x="125584" y="185823"/>
                    <a:pt x="131456" y="197498"/>
                    <a:pt x="119018" y="186442"/>
                  </a:cubicBezTo>
                  <a:cubicBezTo>
                    <a:pt x="112881" y="180987"/>
                    <a:pt x="108431" y="173580"/>
                    <a:pt x="101600" y="169025"/>
                  </a:cubicBezTo>
                  <a:cubicBezTo>
                    <a:pt x="89476" y="160942"/>
                    <a:pt x="95359" y="165686"/>
                    <a:pt x="84183" y="154510"/>
                  </a:cubicBezTo>
                  <a:cubicBezTo>
                    <a:pt x="76818" y="132412"/>
                    <a:pt x="79578" y="143094"/>
                    <a:pt x="75475" y="122579"/>
                  </a:cubicBezTo>
                  <a:cubicBezTo>
                    <a:pt x="76443" y="118709"/>
                    <a:pt x="75886" y="114083"/>
                    <a:pt x="78378" y="110968"/>
                  </a:cubicBezTo>
                  <a:cubicBezTo>
                    <a:pt x="80289" y="108579"/>
                    <a:pt x="84026" y="108065"/>
                    <a:pt x="87086" y="108065"/>
                  </a:cubicBezTo>
                  <a:cubicBezTo>
                    <a:pt x="94887" y="108065"/>
                    <a:pt x="102568" y="110000"/>
                    <a:pt x="110309" y="110968"/>
                  </a:cubicBezTo>
                  <a:cubicBezTo>
                    <a:pt x="120952" y="126931"/>
                    <a:pt x="110310" y="113388"/>
                    <a:pt x="124823" y="125482"/>
                  </a:cubicBezTo>
                  <a:cubicBezTo>
                    <a:pt x="140479" y="138529"/>
                    <a:pt x="132588" y="140974"/>
                    <a:pt x="159658" y="154510"/>
                  </a:cubicBezTo>
                  <a:cubicBezTo>
                    <a:pt x="163528" y="156445"/>
                    <a:pt x="167807" y="157720"/>
                    <a:pt x="171269" y="160316"/>
                  </a:cubicBezTo>
                  <a:cubicBezTo>
                    <a:pt x="175648" y="163600"/>
                    <a:pt x="178559" y="168567"/>
                    <a:pt x="182880" y="171928"/>
                  </a:cubicBezTo>
                  <a:cubicBezTo>
                    <a:pt x="187334" y="175392"/>
                    <a:pt x="192773" y="177400"/>
                    <a:pt x="197395" y="180636"/>
                  </a:cubicBezTo>
                  <a:cubicBezTo>
                    <a:pt x="202471" y="184189"/>
                    <a:pt x="206754" y="188811"/>
                    <a:pt x="211909" y="192248"/>
                  </a:cubicBezTo>
                  <a:cubicBezTo>
                    <a:pt x="215509" y="194648"/>
                    <a:pt x="219737" y="195952"/>
                    <a:pt x="223520" y="198053"/>
                  </a:cubicBezTo>
                  <a:cubicBezTo>
                    <a:pt x="234027" y="203890"/>
                    <a:pt x="237668" y="206517"/>
                    <a:pt x="246743" y="212568"/>
                  </a:cubicBezTo>
                  <a:cubicBezTo>
                    <a:pt x="248678" y="215471"/>
                    <a:pt x="250082" y="218809"/>
                    <a:pt x="252549" y="221276"/>
                  </a:cubicBezTo>
                  <a:cubicBezTo>
                    <a:pt x="256853" y="225580"/>
                    <a:pt x="278724" y="239694"/>
                    <a:pt x="281578" y="241596"/>
                  </a:cubicBezTo>
                  <a:cubicBezTo>
                    <a:pt x="287552" y="250558"/>
                    <a:pt x="287397" y="251560"/>
                    <a:pt x="296092" y="259013"/>
                  </a:cubicBezTo>
                  <a:cubicBezTo>
                    <a:pt x="299765" y="262162"/>
                    <a:pt x="304148" y="264440"/>
                    <a:pt x="307703" y="267722"/>
                  </a:cubicBezTo>
                  <a:cubicBezTo>
                    <a:pt x="316753" y="276076"/>
                    <a:pt x="324212" y="286154"/>
                    <a:pt x="333829" y="293848"/>
                  </a:cubicBezTo>
                  <a:cubicBezTo>
                    <a:pt x="338667" y="297718"/>
                    <a:pt x="343712" y="301343"/>
                    <a:pt x="348343" y="305459"/>
                  </a:cubicBezTo>
                  <a:cubicBezTo>
                    <a:pt x="366672" y="321751"/>
                    <a:pt x="353854" y="314481"/>
                    <a:pt x="377372" y="331585"/>
                  </a:cubicBezTo>
                  <a:cubicBezTo>
                    <a:pt x="381935" y="334903"/>
                    <a:pt x="387126" y="337264"/>
                    <a:pt x="391886" y="340293"/>
                  </a:cubicBezTo>
                  <a:cubicBezTo>
                    <a:pt x="397773" y="344039"/>
                    <a:pt x="403660" y="347801"/>
                    <a:pt x="409303" y="351905"/>
                  </a:cubicBezTo>
                  <a:cubicBezTo>
                    <a:pt x="414314" y="355549"/>
                    <a:pt x="418807" y="359872"/>
                    <a:pt x="423818" y="363516"/>
                  </a:cubicBezTo>
                  <a:cubicBezTo>
                    <a:pt x="429461" y="367620"/>
                    <a:pt x="435557" y="371072"/>
                    <a:pt x="441235" y="375128"/>
                  </a:cubicBezTo>
                  <a:cubicBezTo>
                    <a:pt x="449109" y="380752"/>
                    <a:pt x="456502" y="387037"/>
                    <a:pt x="464458" y="392545"/>
                  </a:cubicBezTo>
                  <a:cubicBezTo>
                    <a:pt x="469097" y="395756"/>
                    <a:pt x="474688" y="397581"/>
                    <a:pt x="478972" y="401253"/>
                  </a:cubicBezTo>
                  <a:cubicBezTo>
                    <a:pt x="488323" y="409268"/>
                    <a:pt x="496389" y="418670"/>
                    <a:pt x="505098" y="427379"/>
                  </a:cubicBezTo>
                  <a:lnTo>
                    <a:pt x="519612" y="441893"/>
                  </a:lnTo>
                  <a:cubicBezTo>
                    <a:pt x="522515" y="444796"/>
                    <a:pt x="525755" y="447396"/>
                    <a:pt x="528320" y="450602"/>
                  </a:cubicBezTo>
                  <a:cubicBezTo>
                    <a:pt x="532191" y="455440"/>
                    <a:pt x="535551" y="460735"/>
                    <a:pt x="539932" y="465116"/>
                  </a:cubicBezTo>
                  <a:cubicBezTo>
                    <a:pt x="544313" y="469497"/>
                    <a:pt x="549783" y="472648"/>
                    <a:pt x="554446" y="476728"/>
                  </a:cubicBezTo>
                  <a:cubicBezTo>
                    <a:pt x="573244" y="493176"/>
                    <a:pt x="551976" y="477160"/>
                    <a:pt x="574766" y="499950"/>
                  </a:cubicBezTo>
                  <a:cubicBezTo>
                    <a:pt x="577233" y="502417"/>
                    <a:pt x="580684" y="503663"/>
                    <a:pt x="583475" y="505756"/>
                  </a:cubicBezTo>
                  <a:cubicBezTo>
                    <a:pt x="604947" y="521861"/>
                    <a:pt x="589948" y="513348"/>
                    <a:pt x="609600" y="523173"/>
                  </a:cubicBezTo>
                  <a:cubicBezTo>
                    <a:pt x="613471" y="527044"/>
                    <a:pt x="616938" y="531365"/>
                    <a:pt x="621212" y="534785"/>
                  </a:cubicBezTo>
                  <a:cubicBezTo>
                    <a:pt x="626661" y="539144"/>
                    <a:pt x="633181" y="542037"/>
                    <a:pt x="638629" y="546396"/>
                  </a:cubicBezTo>
                  <a:cubicBezTo>
                    <a:pt x="643467" y="550267"/>
                    <a:pt x="648186" y="554291"/>
                    <a:pt x="653143" y="558008"/>
                  </a:cubicBezTo>
                  <a:cubicBezTo>
                    <a:pt x="655934" y="560101"/>
                    <a:pt x="659061" y="561720"/>
                    <a:pt x="661852" y="563813"/>
                  </a:cubicBezTo>
                  <a:cubicBezTo>
                    <a:pt x="670678" y="570432"/>
                    <a:pt x="678518" y="578456"/>
                    <a:pt x="687978" y="584133"/>
                  </a:cubicBezTo>
                  <a:cubicBezTo>
                    <a:pt x="692816" y="587036"/>
                    <a:pt x="697978" y="589457"/>
                    <a:pt x="702492" y="592842"/>
                  </a:cubicBezTo>
                  <a:cubicBezTo>
                    <a:pt x="723735" y="608775"/>
                    <a:pt x="696153" y="595531"/>
                    <a:pt x="725715" y="607356"/>
                  </a:cubicBezTo>
                  <a:cubicBezTo>
                    <a:pt x="746035" y="632514"/>
                    <a:pt x="772213" y="653905"/>
                    <a:pt x="786675" y="682830"/>
                  </a:cubicBezTo>
                  <a:cubicBezTo>
                    <a:pt x="790545" y="690571"/>
                    <a:pt x="791085" y="701252"/>
                    <a:pt x="798286" y="706053"/>
                  </a:cubicBezTo>
                  <a:cubicBezTo>
                    <a:pt x="801189" y="707988"/>
                    <a:pt x="804156" y="709831"/>
                    <a:pt x="806995" y="711859"/>
                  </a:cubicBezTo>
                  <a:cubicBezTo>
                    <a:pt x="810932" y="714671"/>
                    <a:pt x="814581" y="717884"/>
                    <a:pt x="818606" y="720568"/>
                  </a:cubicBezTo>
                  <a:cubicBezTo>
                    <a:pt x="826201" y="725632"/>
                    <a:pt x="833169" y="732195"/>
                    <a:pt x="841829" y="735082"/>
                  </a:cubicBezTo>
                  <a:cubicBezTo>
                    <a:pt x="844732" y="736050"/>
                    <a:pt x="847863" y="736499"/>
                    <a:pt x="850538" y="737985"/>
                  </a:cubicBezTo>
                  <a:cubicBezTo>
                    <a:pt x="893670" y="761946"/>
                    <a:pt x="844250" y="737322"/>
                    <a:pt x="882469" y="761208"/>
                  </a:cubicBezTo>
                  <a:cubicBezTo>
                    <a:pt x="885064" y="762830"/>
                    <a:pt x="888275" y="763143"/>
                    <a:pt x="891178" y="764110"/>
                  </a:cubicBezTo>
                  <a:lnTo>
                    <a:pt x="917303" y="784430"/>
                  </a:lnTo>
                  <a:cubicBezTo>
                    <a:pt x="922175" y="788258"/>
                    <a:pt x="926662" y="792605"/>
                    <a:pt x="931818" y="796042"/>
                  </a:cubicBezTo>
                  <a:cubicBezTo>
                    <a:pt x="937624" y="799912"/>
                    <a:pt x="943727" y="803369"/>
                    <a:pt x="949235" y="807653"/>
                  </a:cubicBezTo>
                  <a:cubicBezTo>
                    <a:pt x="963445" y="818706"/>
                    <a:pt x="953027" y="814348"/>
                    <a:pt x="966652" y="827973"/>
                  </a:cubicBezTo>
                  <a:cubicBezTo>
                    <a:pt x="979401" y="840722"/>
                    <a:pt x="975430" y="832595"/>
                    <a:pt x="986972" y="842488"/>
                  </a:cubicBezTo>
                  <a:cubicBezTo>
                    <a:pt x="991128" y="846050"/>
                    <a:pt x="995021" y="849943"/>
                    <a:pt x="998583" y="854099"/>
                  </a:cubicBezTo>
                  <a:cubicBezTo>
                    <a:pt x="1000854" y="856748"/>
                    <a:pt x="1002718" y="859745"/>
                    <a:pt x="1004389" y="862808"/>
                  </a:cubicBezTo>
                  <a:cubicBezTo>
                    <a:pt x="1008533" y="870406"/>
                    <a:pt x="1009880" y="879910"/>
                    <a:pt x="1016000" y="886030"/>
                  </a:cubicBezTo>
                  <a:lnTo>
                    <a:pt x="1024709" y="894739"/>
                  </a:lnTo>
                  <a:cubicBezTo>
                    <a:pt x="1030033" y="910711"/>
                    <a:pt x="1024412" y="896395"/>
                    <a:pt x="1033418" y="912156"/>
                  </a:cubicBezTo>
                  <a:cubicBezTo>
                    <a:pt x="1038421" y="920911"/>
                    <a:pt x="1041332" y="930362"/>
                    <a:pt x="1047932" y="938282"/>
                  </a:cubicBezTo>
                  <a:cubicBezTo>
                    <a:pt x="1054064" y="945641"/>
                    <a:pt x="1062938" y="950632"/>
                    <a:pt x="1068252" y="958602"/>
                  </a:cubicBezTo>
                  <a:cubicBezTo>
                    <a:pt x="1076742" y="971335"/>
                    <a:pt x="1071267" y="965217"/>
                    <a:pt x="1085669" y="976019"/>
                  </a:cubicBezTo>
                  <a:cubicBezTo>
                    <a:pt x="1094401" y="1002215"/>
                    <a:pt x="1077939" y="957158"/>
                    <a:pt x="1111795" y="1007950"/>
                  </a:cubicBezTo>
                  <a:cubicBezTo>
                    <a:pt x="1125463" y="1028456"/>
                    <a:pt x="1108324" y="1003092"/>
                    <a:pt x="1126309" y="1028270"/>
                  </a:cubicBezTo>
                  <a:cubicBezTo>
                    <a:pt x="1131770" y="1035915"/>
                    <a:pt x="1134952" y="1043326"/>
                    <a:pt x="1143726" y="1048590"/>
                  </a:cubicBezTo>
                  <a:cubicBezTo>
                    <a:pt x="1148974" y="1051739"/>
                    <a:pt x="1155669" y="1051659"/>
                    <a:pt x="1161143" y="1054396"/>
                  </a:cubicBezTo>
                  <a:lnTo>
                    <a:pt x="1172755" y="1060202"/>
                  </a:lnTo>
                  <a:cubicBezTo>
                    <a:pt x="1173723" y="1057299"/>
                    <a:pt x="1175658" y="1054553"/>
                    <a:pt x="1175658" y="1051493"/>
                  </a:cubicBezTo>
                  <a:cubicBezTo>
                    <a:pt x="1175658" y="1039412"/>
                    <a:pt x="1171689" y="1040653"/>
                    <a:pt x="1166949" y="1031173"/>
                  </a:cubicBezTo>
                  <a:cubicBezTo>
                    <a:pt x="1165581" y="1028436"/>
                    <a:pt x="1165743" y="1025011"/>
                    <a:pt x="1164046" y="1022465"/>
                  </a:cubicBezTo>
                  <a:cubicBezTo>
                    <a:pt x="1151211" y="1003212"/>
                    <a:pt x="1159026" y="1024035"/>
                    <a:pt x="1149532" y="1005048"/>
                  </a:cubicBezTo>
                  <a:cubicBezTo>
                    <a:pt x="1125983" y="957952"/>
                    <a:pt x="1157439" y="1017696"/>
                    <a:pt x="1140823" y="978922"/>
                  </a:cubicBezTo>
                  <a:cubicBezTo>
                    <a:pt x="1139449" y="975715"/>
                    <a:pt x="1136578" y="973333"/>
                    <a:pt x="1135018" y="970213"/>
                  </a:cubicBezTo>
                  <a:cubicBezTo>
                    <a:pt x="1132688" y="965552"/>
                    <a:pt x="1131542" y="960360"/>
                    <a:pt x="1129212" y="955699"/>
                  </a:cubicBezTo>
                  <a:cubicBezTo>
                    <a:pt x="1127652" y="952578"/>
                    <a:pt x="1124966" y="950111"/>
                    <a:pt x="1123406" y="946990"/>
                  </a:cubicBezTo>
                  <a:cubicBezTo>
                    <a:pt x="1122038" y="944253"/>
                    <a:pt x="1121989" y="940957"/>
                    <a:pt x="1120503" y="938282"/>
                  </a:cubicBezTo>
                  <a:cubicBezTo>
                    <a:pt x="1117114" y="932183"/>
                    <a:pt x="1112762" y="926671"/>
                    <a:pt x="1108892" y="920865"/>
                  </a:cubicBezTo>
                  <a:lnTo>
                    <a:pt x="1091475" y="894739"/>
                  </a:lnTo>
                  <a:cubicBezTo>
                    <a:pt x="1089540" y="891836"/>
                    <a:pt x="1087229" y="889151"/>
                    <a:pt x="1085669" y="886030"/>
                  </a:cubicBezTo>
                  <a:cubicBezTo>
                    <a:pt x="1082766" y="880224"/>
                    <a:pt x="1079646" y="874522"/>
                    <a:pt x="1076960" y="868613"/>
                  </a:cubicBezTo>
                  <a:cubicBezTo>
                    <a:pt x="1074804" y="863869"/>
                    <a:pt x="1074184" y="858339"/>
                    <a:pt x="1071155" y="854099"/>
                  </a:cubicBezTo>
                  <a:cubicBezTo>
                    <a:pt x="1069127" y="851260"/>
                    <a:pt x="1065349" y="850228"/>
                    <a:pt x="1062446" y="848293"/>
                  </a:cubicBezTo>
                  <a:cubicBezTo>
                    <a:pt x="1057286" y="827654"/>
                    <a:pt x="1062743" y="843951"/>
                    <a:pt x="1047932" y="819265"/>
                  </a:cubicBezTo>
                  <a:cubicBezTo>
                    <a:pt x="1045706" y="815554"/>
                    <a:pt x="1044273" y="811410"/>
                    <a:pt x="1042126" y="807653"/>
                  </a:cubicBezTo>
                  <a:cubicBezTo>
                    <a:pt x="1040395" y="804624"/>
                    <a:pt x="1038169" y="801903"/>
                    <a:pt x="1036320" y="798945"/>
                  </a:cubicBezTo>
                  <a:cubicBezTo>
                    <a:pt x="1033330" y="794160"/>
                    <a:pt x="1030352" y="789362"/>
                    <a:pt x="1027612" y="784430"/>
                  </a:cubicBezTo>
                  <a:cubicBezTo>
                    <a:pt x="1025511" y="780647"/>
                    <a:pt x="1023326" y="776871"/>
                    <a:pt x="1021806" y="772819"/>
                  </a:cubicBezTo>
                  <a:cubicBezTo>
                    <a:pt x="1020405" y="769084"/>
                    <a:pt x="1020882" y="764672"/>
                    <a:pt x="1018903" y="761208"/>
                  </a:cubicBezTo>
                  <a:cubicBezTo>
                    <a:pt x="1016866" y="757644"/>
                    <a:pt x="1013098" y="755402"/>
                    <a:pt x="1010195" y="752499"/>
                  </a:cubicBezTo>
                  <a:cubicBezTo>
                    <a:pt x="1008260" y="747661"/>
                    <a:pt x="1006884" y="742559"/>
                    <a:pt x="1004389" y="737985"/>
                  </a:cubicBezTo>
                  <a:cubicBezTo>
                    <a:pt x="995088" y="720932"/>
                    <a:pt x="993502" y="723106"/>
                    <a:pt x="984069" y="708956"/>
                  </a:cubicBezTo>
                  <a:cubicBezTo>
                    <a:pt x="979005" y="701361"/>
                    <a:pt x="974456" y="693434"/>
                    <a:pt x="969555" y="685733"/>
                  </a:cubicBezTo>
                  <a:cubicBezTo>
                    <a:pt x="965809" y="679846"/>
                    <a:pt x="961813" y="674122"/>
                    <a:pt x="957943" y="668316"/>
                  </a:cubicBezTo>
                  <a:cubicBezTo>
                    <a:pt x="954073" y="662510"/>
                    <a:pt x="951266" y="655833"/>
                    <a:pt x="946332" y="650899"/>
                  </a:cubicBezTo>
                  <a:cubicBezTo>
                    <a:pt x="940526" y="645093"/>
                    <a:pt x="935747" y="638036"/>
                    <a:pt x="928915" y="633482"/>
                  </a:cubicBezTo>
                  <a:cubicBezTo>
                    <a:pt x="926012" y="631547"/>
                    <a:pt x="922886" y="629910"/>
                    <a:pt x="920206" y="627676"/>
                  </a:cubicBezTo>
                  <a:cubicBezTo>
                    <a:pt x="917052" y="625048"/>
                    <a:pt x="914818" y="621382"/>
                    <a:pt x="911498" y="618968"/>
                  </a:cubicBezTo>
                  <a:cubicBezTo>
                    <a:pt x="904115" y="613599"/>
                    <a:pt x="895703" y="609759"/>
                    <a:pt x="888275" y="604453"/>
                  </a:cubicBezTo>
                  <a:cubicBezTo>
                    <a:pt x="875361" y="595229"/>
                    <a:pt x="863743" y="584228"/>
                    <a:pt x="850538" y="575425"/>
                  </a:cubicBezTo>
                  <a:cubicBezTo>
                    <a:pt x="846202" y="572534"/>
                    <a:pt x="840578" y="572150"/>
                    <a:pt x="836023" y="569619"/>
                  </a:cubicBezTo>
                  <a:cubicBezTo>
                    <a:pt x="831794" y="567269"/>
                    <a:pt x="828349" y="563722"/>
                    <a:pt x="824412" y="560910"/>
                  </a:cubicBezTo>
                  <a:cubicBezTo>
                    <a:pt x="821573" y="558882"/>
                    <a:pt x="818606" y="557040"/>
                    <a:pt x="815703" y="555105"/>
                  </a:cubicBezTo>
                  <a:cubicBezTo>
                    <a:pt x="799725" y="531134"/>
                    <a:pt x="825472" y="567771"/>
                    <a:pt x="783772" y="526076"/>
                  </a:cubicBezTo>
                  <a:cubicBezTo>
                    <a:pt x="780869" y="523173"/>
                    <a:pt x="778479" y="519645"/>
                    <a:pt x="775063" y="517368"/>
                  </a:cubicBezTo>
                  <a:cubicBezTo>
                    <a:pt x="759293" y="506855"/>
                    <a:pt x="769909" y="528484"/>
                    <a:pt x="748938" y="502853"/>
                  </a:cubicBezTo>
                  <a:cubicBezTo>
                    <a:pt x="720603" y="468222"/>
                    <a:pt x="734255" y="478550"/>
                    <a:pt x="714103" y="465116"/>
                  </a:cubicBezTo>
                  <a:cubicBezTo>
                    <a:pt x="713135" y="462213"/>
                    <a:pt x="712897" y="458954"/>
                    <a:pt x="711200" y="456408"/>
                  </a:cubicBezTo>
                  <a:cubicBezTo>
                    <a:pt x="703614" y="445029"/>
                    <a:pt x="698987" y="447997"/>
                    <a:pt x="687978" y="438990"/>
                  </a:cubicBezTo>
                  <a:cubicBezTo>
                    <a:pt x="681623" y="433791"/>
                    <a:pt x="676366" y="427379"/>
                    <a:pt x="670560" y="421573"/>
                  </a:cubicBezTo>
                  <a:lnTo>
                    <a:pt x="653143" y="404156"/>
                  </a:lnTo>
                  <a:cubicBezTo>
                    <a:pt x="648305" y="400286"/>
                    <a:pt x="643705" y="396098"/>
                    <a:pt x="638629" y="392545"/>
                  </a:cubicBezTo>
                  <a:cubicBezTo>
                    <a:pt x="634007" y="389309"/>
                    <a:pt x="629354" y="385931"/>
                    <a:pt x="624115" y="383836"/>
                  </a:cubicBezTo>
                  <a:cubicBezTo>
                    <a:pt x="619534" y="382003"/>
                    <a:pt x="614438" y="381901"/>
                    <a:pt x="609600" y="380933"/>
                  </a:cubicBezTo>
                  <a:cubicBezTo>
                    <a:pt x="604762" y="377063"/>
                    <a:pt x="599790" y="373354"/>
                    <a:pt x="595086" y="369322"/>
                  </a:cubicBezTo>
                  <a:cubicBezTo>
                    <a:pt x="588435" y="363621"/>
                    <a:pt x="568693" y="344480"/>
                    <a:pt x="557349" y="337390"/>
                  </a:cubicBezTo>
                  <a:cubicBezTo>
                    <a:pt x="553680" y="335097"/>
                    <a:pt x="549448" y="333811"/>
                    <a:pt x="545738" y="331585"/>
                  </a:cubicBezTo>
                  <a:cubicBezTo>
                    <a:pt x="536763" y="326200"/>
                    <a:pt x="528321" y="319974"/>
                    <a:pt x="519612" y="314168"/>
                  </a:cubicBezTo>
                  <a:cubicBezTo>
                    <a:pt x="516709" y="312233"/>
                    <a:pt x="514024" y="309922"/>
                    <a:pt x="510903" y="308362"/>
                  </a:cubicBezTo>
                  <a:cubicBezTo>
                    <a:pt x="507033" y="306427"/>
                    <a:pt x="503003" y="304782"/>
                    <a:pt x="499292" y="302556"/>
                  </a:cubicBezTo>
                  <a:cubicBezTo>
                    <a:pt x="493309" y="298966"/>
                    <a:pt x="487681" y="294815"/>
                    <a:pt x="481875" y="290945"/>
                  </a:cubicBezTo>
                  <a:cubicBezTo>
                    <a:pt x="478972" y="289010"/>
                    <a:pt x="476287" y="286699"/>
                    <a:pt x="473166" y="285139"/>
                  </a:cubicBezTo>
                  <a:cubicBezTo>
                    <a:pt x="465425" y="281269"/>
                    <a:pt x="457979" y="276742"/>
                    <a:pt x="449943" y="273528"/>
                  </a:cubicBezTo>
                  <a:cubicBezTo>
                    <a:pt x="445105" y="271593"/>
                    <a:pt x="440090" y="270052"/>
                    <a:pt x="435429" y="267722"/>
                  </a:cubicBezTo>
                  <a:cubicBezTo>
                    <a:pt x="425359" y="262687"/>
                    <a:pt x="418728" y="253400"/>
                    <a:pt x="409303" y="247402"/>
                  </a:cubicBezTo>
                  <a:cubicBezTo>
                    <a:pt x="404907" y="244604"/>
                    <a:pt x="399627" y="243531"/>
                    <a:pt x="394789" y="241596"/>
                  </a:cubicBezTo>
                  <a:cubicBezTo>
                    <a:pt x="391886" y="238693"/>
                    <a:pt x="388752" y="236005"/>
                    <a:pt x="386080" y="232888"/>
                  </a:cubicBezTo>
                  <a:cubicBezTo>
                    <a:pt x="382931" y="229215"/>
                    <a:pt x="380793" y="224697"/>
                    <a:pt x="377372" y="221276"/>
                  </a:cubicBezTo>
                  <a:cubicBezTo>
                    <a:pt x="373951" y="217855"/>
                    <a:pt x="369631" y="215471"/>
                    <a:pt x="365760" y="212568"/>
                  </a:cubicBezTo>
                  <a:cubicBezTo>
                    <a:pt x="362857" y="207730"/>
                    <a:pt x="360724" y="202337"/>
                    <a:pt x="357052" y="198053"/>
                  </a:cubicBezTo>
                  <a:cubicBezTo>
                    <a:pt x="354782" y="195404"/>
                    <a:pt x="350992" y="194518"/>
                    <a:pt x="348343" y="192248"/>
                  </a:cubicBezTo>
                  <a:cubicBezTo>
                    <a:pt x="344187" y="188686"/>
                    <a:pt x="340888" y="184198"/>
                    <a:pt x="336732" y="180636"/>
                  </a:cubicBezTo>
                  <a:cubicBezTo>
                    <a:pt x="334083" y="178365"/>
                    <a:pt x="330862" y="176858"/>
                    <a:pt x="328023" y="174830"/>
                  </a:cubicBezTo>
                  <a:cubicBezTo>
                    <a:pt x="324086" y="172018"/>
                    <a:pt x="320053" y="169308"/>
                    <a:pt x="316412" y="166122"/>
                  </a:cubicBezTo>
                  <a:cubicBezTo>
                    <a:pt x="312292" y="162517"/>
                    <a:pt x="309074" y="157930"/>
                    <a:pt x="304800" y="154510"/>
                  </a:cubicBezTo>
                  <a:cubicBezTo>
                    <a:pt x="299351" y="150151"/>
                    <a:pt x="293061" y="146955"/>
                    <a:pt x="287383" y="142899"/>
                  </a:cubicBezTo>
                  <a:cubicBezTo>
                    <a:pt x="279509" y="137275"/>
                    <a:pt x="272211" y="130850"/>
                    <a:pt x="264160" y="125482"/>
                  </a:cubicBezTo>
                  <a:cubicBezTo>
                    <a:pt x="258354" y="121611"/>
                    <a:pt x="252480" y="117842"/>
                    <a:pt x="246743" y="113870"/>
                  </a:cubicBezTo>
                  <a:cubicBezTo>
                    <a:pt x="239899" y="109132"/>
                    <a:pt x="234074" y="102635"/>
                    <a:pt x="226423" y="99356"/>
                  </a:cubicBezTo>
                  <a:cubicBezTo>
                    <a:pt x="221843" y="97393"/>
                    <a:pt x="201116" y="88982"/>
                    <a:pt x="194492" y="84842"/>
                  </a:cubicBezTo>
                  <a:cubicBezTo>
                    <a:pt x="190389" y="82278"/>
                    <a:pt x="186906" y="78817"/>
                    <a:pt x="182880" y="76133"/>
                  </a:cubicBezTo>
                  <a:cubicBezTo>
                    <a:pt x="150314" y="54423"/>
                    <a:pt x="184411" y="78213"/>
                    <a:pt x="156755" y="61619"/>
                  </a:cubicBezTo>
                  <a:cubicBezTo>
                    <a:pt x="131803" y="46648"/>
                    <a:pt x="148145" y="52944"/>
                    <a:pt x="130629" y="47105"/>
                  </a:cubicBezTo>
                  <a:cubicBezTo>
                    <a:pt x="128694" y="44202"/>
                    <a:pt x="127290" y="40863"/>
                    <a:pt x="124823" y="38396"/>
                  </a:cubicBezTo>
                  <a:cubicBezTo>
                    <a:pt x="116001" y="29574"/>
                    <a:pt x="111947" y="29631"/>
                    <a:pt x="101600" y="23882"/>
                  </a:cubicBezTo>
                  <a:cubicBezTo>
                    <a:pt x="96668" y="21142"/>
                    <a:pt x="92018" y="17913"/>
                    <a:pt x="87086" y="15173"/>
                  </a:cubicBezTo>
                  <a:cubicBezTo>
                    <a:pt x="83303" y="13072"/>
                    <a:pt x="79493" y="10975"/>
                    <a:pt x="75475" y="9368"/>
                  </a:cubicBezTo>
                  <a:cubicBezTo>
                    <a:pt x="69793" y="7095"/>
                    <a:pt x="58058" y="3562"/>
                    <a:pt x="58058" y="3562"/>
                  </a:cubicBezTo>
                  <a:cubicBezTo>
                    <a:pt x="70666" y="-641"/>
                    <a:pt x="69530" y="-1705"/>
                    <a:pt x="87086" y="3562"/>
                  </a:cubicBezTo>
                  <a:cubicBezTo>
                    <a:pt x="90428" y="4565"/>
                    <a:pt x="92485" y="8265"/>
                    <a:pt x="95795" y="9368"/>
                  </a:cubicBezTo>
                  <a:cubicBezTo>
                    <a:pt x="101379" y="11229"/>
                    <a:pt x="107395" y="11375"/>
                    <a:pt x="113212" y="12270"/>
                  </a:cubicBezTo>
                  <a:cubicBezTo>
                    <a:pt x="134764" y="15585"/>
                    <a:pt x="136263" y="15476"/>
                    <a:pt x="159658" y="18076"/>
                  </a:cubicBezTo>
                  <a:lnTo>
                    <a:pt x="177075" y="23882"/>
                  </a:lnTo>
                  <a:cubicBezTo>
                    <a:pt x="179978" y="24850"/>
                    <a:pt x="182942" y="25649"/>
                    <a:pt x="185783" y="26785"/>
                  </a:cubicBezTo>
                  <a:cubicBezTo>
                    <a:pt x="193440" y="29847"/>
                    <a:pt x="201050" y="33220"/>
                    <a:pt x="209006" y="35493"/>
                  </a:cubicBezTo>
                  <a:cubicBezTo>
                    <a:pt x="212842" y="36589"/>
                    <a:pt x="216833" y="37134"/>
                    <a:pt x="220618" y="38396"/>
                  </a:cubicBezTo>
                  <a:cubicBezTo>
                    <a:pt x="225561" y="40044"/>
                    <a:pt x="230225" y="42449"/>
                    <a:pt x="235132" y="44202"/>
                  </a:cubicBezTo>
                  <a:cubicBezTo>
                    <a:pt x="243777" y="47289"/>
                    <a:pt x="261258" y="52910"/>
                    <a:pt x="261258" y="52910"/>
                  </a:cubicBezTo>
                  <a:cubicBezTo>
                    <a:pt x="278016" y="64083"/>
                    <a:pt x="261327" y="53476"/>
                    <a:pt x="281578" y="64522"/>
                  </a:cubicBezTo>
                  <a:cubicBezTo>
                    <a:pt x="288427" y="68258"/>
                    <a:pt x="295209" y="72119"/>
                    <a:pt x="301898" y="76133"/>
                  </a:cubicBezTo>
                  <a:cubicBezTo>
                    <a:pt x="304890" y="77928"/>
                    <a:pt x="307577" y="80208"/>
                    <a:pt x="310606" y="81939"/>
                  </a:cubicBezTo>
                  <a:cubicBezTo>
                    <a:pt x="319638" y="87101"/>
                    <a:pt x="323212" y="87122"/>
                    <a:pt x="330926" y="93550"/>
                  </a:cubicBezTo>
                  <a:cubicBezTo>
                    <a:pt x="334080" y="96178"/>
                    <a:pt x="336481" y="99631"/>
                    <a:pt x="339635" y="102259"/>
                  </a:cubicBezTo>
                  <a:cubicBezTo>
                    <a:pt x="348110" y="109322"/>
                    <a:pt x="357959" y="114778"/>
                    <a:pt x="365760" y="122579"/>
                  </a:cubicBezTo>
                  <a:cubicBezTo>
                    <a:pt x="368663" y="125482"/>
                    <a:pt x="371228" y="128768"/>
                    <a:pt x="374469" y="131288"/>
                  </a:cubicBezTo>
                  <a:cubicBezTo>
                    <a:pt x="379977" y="135572"/>
                    <a:pt x="386952" y="137965"/>
                    <a:pt x="391886" y="142899"/>
                  </a:cubicBezTo>
                  <a:cubicBezTo>
                    <a:pt x="395757" y="146769"/>
                    <a:pt x="399119" y="151226"/>
                    <a:pt x="403498" y="154510"/>
                  </a:cubicBezTo>
                  <a:cubicBezTo>
                    <a:pt x="406960" y="157106"/>
                    <a:pt x="411509" y="157916"/>
                    <a:pt x="415109" y="160316"/>
                  </a:cubicBezTo>
                  <a:cubicBezTo>
                    <a:pt x="423160" y="165683"/>
                    <a:pt x="429677" y="173405"/>
                    <a:pt x="438332" y="177733"/>
                  </a:cubicBezTo>
                  <a:cubicBezTo>
                    <a:pt x="442202" y="179668"/>
                    <a:pt x="446274" y="181245"/>
                    <a:pt x="449943" y="183539"/>
                  </a:cubicBezTo>
                  <a:cubicBezTo>
                    <a:pt x="471499" y="197012"/>
                    <a:pt x="451812" y="187895"/>
                    <a:pt x="476069" y="206762"/>
                  </a:cubicBezTo>
                  <a:cubicBezTo>
                    <a:pt x="479485" y="209419"/>
                    <a:pt x="483923" y="210421"/>
                    <a:pt x="487680" y="212568"/>
                  </a:cubicBezTo>
                  <a:cubicBezTo>
                    <a:pt x="490709" y="214299"/>
                    <a:pt x="493269" y="216813"/>
                    <a:pt x="496389" y="218373"/>
                  </a:cubicBezTo>
                  <a:cubicBezTo>
                    <a:pt x="501050" y="220703"/>
                    <a:pt x="506435" y="221498"/>
                    <a:pt x="510903" y="224179"/>
                  </a:cubicBezTo>
                  <a:cubicBezTo>
                    <a:pt x="521562" y="230574"/>
                    <a:pt x="523968" y="236517"/>
                    <a:pt x="534126" y="241596"/>
                  </a:cubicBezTo>
                  <a:cubicBezTo>
                    <a:pt x="536863" y="242965"/>
                    <a:pt x="539932" y="243531"/>
                    <a:pt x="542835" y="244499"/>
                  </a:cubicBezTo>
                  <a:cubicBezTo>
                    <a:pt x="545738" y="247402"/>
                    <a:pt x="548127" y="250931"/>
                    <a:pt x="551543" y="253208"/>
                  </a:cubicBezTo>
                  <a:cubicBezTo>
                    <a:pt x="554089" y="254905"/>
                    <a:pt x="557439" y="254905"/>
                    <a:pt x="560252" y="256110"/>
                  </a:cubicBezTo>
                  <a:cubicBezTo>
                    <a:pt x="564229" y="257814"/>
                    <a:pt x="567924" y="260125"/>
                    <a:pt x="571863" y="261916"/>
                  </a:cubicBezTo>
                  <a:cubicBezTo>
                    <a:pt x="578572" y="264966"/>
                    <a:pt x="585592" y="267329"/>
                    <a:pt x="592183" y="270625"/>
                  </a:cubicBezTo>
                  <a:cubicBezTo>
                    <a:pt x="621484" y="285275"/>
                    <a:pt x="593158" y="273960"/>
                    <a:pt x="618309" y="285139"/>
                  </a:cubicBezTo>
                  <a:cubicBezTo>
                    <a:pt x="638928" y="294303"/>
                    <a:pt x="642008" y="291361"/>
                    <a:pt x="664755" y="311265"/>
                  </a:cubicBezTo>
                  <a:cubicBezTo>
                    <a:pt x="680237" y="324812"/>
                    <a:pt x="699788" y="334789"/>
                    <a:pt x="711200" y="351905"/>
                  </a:cubicBezTo>
                  <a:cubicBezTo>
                    <a:pt x="714496" y="356848"/>
                    <a:pt x="722117" y="368627"/>
                    <a:pt x="725715" y="372225"/>
                  </a:cubicBezTo>
                  <a:cubicBezTo>
                    <a:pt x="728182" y="374692"/>
                    <a:pt x="731584" y="376002"/>
                    <a:pt x="734423" y="378030"/>
                  </a:cubicBezTo>
                  <a:cubicBezTo>
                    <a:pt x="740643" y="382473"/>
                    <a:pt x="747910" y="388640"/>
                    <a:pt x="754743" y="392545"/>
                  </a:cubicBezTo>
                  <a:cubicBezTo>
                    <a:pt x="764782" y="398281"/>
                    <a:pt x="765297" y="397997"/>
                    <a:pt x="775063" y="401253"/>
                  </a:cubicBezTo>
                  <a:cubicBezTo>
                    <a:pt x="784788" y="408547"/>
                    <a:pt x="789990" y="413071"/>
                    <a:pt x="801189" y="418670"/>
                  </a:cubicBezTo>
                  <a:cubicBezTo>
                    <a:pt x="803926" y="420038"/>
                    <a:pt x="806995" y="420605"/>
                    <a:pt x="809898" y="421573"/>
                  </a:cubicBezTo>
                  <a:cubicBezTo>
                    <a:pt x="812801" y="424476"/>
                    <a:pt x="815429" y="427682"/>
                    <a:pt x="818606" y="430282"/>
                  </a:cubicBezTo>
                  <a:cubicBezTo>
                    <a:pt x="826095" y="436409"/>
                    <a:pt x="835784" y="440143"/>
                    <a:pt x="841829" y="447699"/>
                  </a:cubicBezTo>
                  <a:cubicBezTo>
                    <a:pt x="845699" y="452537"/>
                    <a:pt x="849059" y="457832"/>
                    <a:pt x="853440" y="462213"/>
                  </a:cubicBezTo>
                  <a:cubicBezTo>
                    <a:pt x="855907" y="464680"/>
                    <a:pt x="859682" y="465552"/>
                    <a:pt x="862149" y="468019"/>
                  </a:cubicBezTo>
                  <a:cubicBezTo>
                    <a:pt x="866530" y="472400"/>
                    <a:pt x="869544" y="477993"/>
                    <a:pt x="873760" y="482533"/>
                  </a:cubicBezTo>
                  <a:cubicBezTo>
                    <a:pt x="882140" y="491558"/>
                    <a:pt x="893054" y="498412"/>
                    <a:pt x="899886" y="508659"/>
                  </a:cubicBezTo>
                  <a:cubicBezTo>
                    <a:pt x="901821" y="511562"/>
                    <a:pt x="903664" y="514529"/>
                    <a:pt x="905692" y="517368"/>
                  </a:cubicBezTo>
                  <a:cubicBezTo>
                    <a:pt x="908504" y="521305"/>
                    <a:pt x="911836" y="524877"/>
                    <a:pt x="914400" y="528979"/>
                  </a:cubicBezTo>
                  <a:cubicBezTo>
                    <a:pt x="942072" y="573253"/>
                    <a:pt x="892759" y="500870"/>
                    <a:pt x="928915" y="555105"/>
                  </a:cubicBezTo>
                  <a:cubicBezTo>
                    <a:pt x="931599" y="559130"/>
                    <a:pt x="934939" y="562691"/>
                    <a:pt x="937623" y="566716"/>
                  </a:cubicBezTo>
                  <a:cubicBezTo>
                    <a:pt x="944621" y="577214"/>
                    <a:pt x="950197" y="588689"/>
                    <a:pt x="957943" y="598648"/>
                  </a:cubicBezTo>
                  <a:cubicBezTo>
                    <a:pt x="981219" y="628574"/>
                    <a:pt x="971650" y="615955"/>
                    <a:pt x="986972" y="636385"/>
                  </a:cubicBezTo>
                  <a:cubicBezTo>
                    <a:pt x="989875" y="640255"/>
                    <a:pt x="992259" y="644575"/>
                    <a:pt x="995680" y="647996"/>
                  </a:cubicBezTo>
                  <a:cubicBezTo>
                    <a:pt x="1004389" y="656705"/>
                    <a:pt x="1014416" y="664270"/>
                    <a:pt x="1021806" y="674122"/>
                  </a:cubicBezTo>
                  <a:cubicBezTo>
                    <a:pt x="1050268" y="712068"/>
                    <a:pt x="1015097" y="664729"/>
                    <a:pt x="1036320" y="694442"/>
                  </a:cubicBezTo>
                  <a:cubicBezTo>
                    <a:pt x="1039132" y="698379"/>
                    <a:pt x="1042217" y="702116"/>
                    <a:pt x="1045029" y="706053"/>
                  </a:cubicBezTo>
                  <a:cubicBezTo>
                    <a:pt x="1058890" y="725458"/>
                    <a:pt x="1044156" y="704305"/>
                    <a:pt x="1053738" y="723470"/>
                  </a:cubicBezTo>
                  <a:cubicBezTo>
                    <a:pt x="1068390" y="752774"/>
                    <a:pt x="1057072" y="724442"/>
                    <a:pt x="1068252" y="749596"/>
                  </a:cubicBezTo>
                  <a:cubicBezTo>
                    <a:pt x="1070368" y="754358"/>
                    <a:pt x="1071942" y="759348"/>
                    <a:pt x="1074058" y="764110"/>
                  </a:cubicBezTo>
                  <a:cubicBezTo>
                    <a:pt x="1078971" y="775165"/>
                    <a:pt x="1079439" y="775086"/>
                    <a:pt x="1085669" y="784430"/>
                  </a:cubicBezTo>
                  <a:cubicBezTo>
                    <a:pt x="1092151" y="803877"/>
                    <a:pt x="1085919" y="783152"/>
                    <a:pt x="1091475" y="819265"/>
                  </a:cubicBezTo>
                  <a:cubicBezTo>
                    <a:pt x="1092082" y="823208"/>
                    <a:pt x="1093542" y="826975"/>
                    <a:pt x="1094378" y="830876"/>
                  </a:cubicBezTo>
                  <a:cubicBezTo>
                    <a:pt x="1101864" y="865813"/>
                    <a:pt x="1095405" y="850349"/>
                    <a:pt x="1105989" y="871516"/>
                  </a:cubicBezTo>
                  <a:cubicBezTo>
                    <a:pt x="1110378" y="889070"/>
                    <a:pt x="1107628" y="879335"/>
                    <a:pt x="1114698" y="900545"/>
                  </a:cubicBezTo>
                  <a:cubicBezTo>
                    <a:pt x="1115666" y="903448"/>
                    <a:pt x="1117600" y="906193"/>
                    <a:pt x="1117600" y="909253"/>
                  </a:cubicBezTo>
                  <a:lnTo>
                    <a:pt x="1117600" y="941185"/>
                  </a:lnTo>
                </a:path>
              </a:pathLst>
            </a:custGeom>
            <a:noFill/>
            <a:ln w="19050">
              <a:solidFill>
                <a:srgbClr val="00BE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663469" y="1282967"/>
              <a:ext cx="950986" cy="1027696"/>
            </a:xfrm>
            <a:custGeom>
              <a:avLst/>
              <a:gdLst>
                <a:gd name="connsiteX0" fmla="*/ 40741 w 950986"/>
                <a:gd name="connsiteY0" fmla="*/ 0 h 1027696"/>
                <a:gd name="connsiteX1" fmla="*/ 58848 w 950986"/>
                <a:gd name="connsiteY1" fmla="*/ 22633 h 1027696"/>
                <a:gd name="connsiteX2" fmla="*/ 67901 w 950986"/>
                <a:gd name="connsiteY2" fmla="*/ 31687 h 1027696"/>
                <a:gd name="connsiteX3" fmla="*/ 72428 w 950986"/>
                <a:gd name="connsiteY3" fmla="*/ 45267 h 1027696"/>
                <a:gd name="connsiteX4" fmla="*/ 99588 w 950986"/>
                <a:gd name="connsiteY4" fmla="*/ 58847 h 1027696"/>
                <a:gd name="connsiteX5" fmla="*/ 104115 w 950986"/>
                <a:gd name="connsiteY5" fmla="*/ 72427 h 1027696"/>
                <a:gd name="connsiteX6" fmla="*/ 117695 w 950986"/>
                <a:gd name="connsiteY6" fmla="*/ 76954 h 1027696"/>
                <a:gd name="connsiteX7" fmla="*/ 126749 w 950986"/>
                <a:gd name="connsiteY7" fmla="*/ 86007 h 1027696"/>
                <a:gd name="connsiteX8" fmla="*/ 153909 w 950986"/>
                <a:gd name="connsiteY8" fmla="*/ 95061 h 1027696"/>
                <a:gd name="connsiteX9" fmla="*/ 212757 w 950986"/>
                <a:gd name="connsiteY9" fmla="*/ 108641 h 1027696"/>
                <a:gd name="connsiteX10" fmla="*/ 230864 w 950986"/>
                <a:gd name="connsiteY10" fmla="*/ 113168 h 1027696"/>
                <a:gd name="connsiteX11" fmla="*/ 253497 w 950986"/>
                <a:gd name="connsiteY11" fmla="*/ 117695 h 1027696"/>
                <a:gd name="connsiteX12" fmla="*/ 280658 w 950986"/>
                <a:gd name="connsiteY12" fmla="*/ 126748 h 1027696"/>
                <a:gd name="connsiteX13" fmla="*/ 316871 w 950986"/>
                <a:gd name="connsiteY13" fmla="*/ 131275 h 1027696"/>
                <a:gd name="connsiteX14" fmla="*/ 330452 w 950986"/>
                <a:gd name="connsiteY14" fmla="*/ 135802 h 1027696"/>
                <a:gd name="connsiteX15" fmla="*/ 366665 w 950986"/>
                <a:gd name="connsiteY15" fmla="*/ 144855 h 1027696"/>
                <a:gd name="connsiteX16" fmla="*/ 380246 w 950986"/>
                <a:gd name="connsiteY16" fmla="*/ 149382 h 1027696"/>
                <a:gd name="connsiteX17" fmla="*/ 402879 w 950986"/>
                <a:gd name="connsiteY17" fmla="*/ 153908 h 1027696"/>
                <a:gd name="connsiteX18" fmla="*/ 416460 w 950986"/>
                <a:gd name="connsiteY18" fmla="*/ 158435 h 1027696"/>
                <a:gd name="connsiteX19" fmla="*/ 461727 w 950986"/>
                <a:gd name="connsiteY19" fmla="*/ 172015 h 1027696"/>
                <a:gd name="connsiteX20" fmla="*/ 475307 w 950986"/>
                <a:gd name="connsiteY20" fmla="*/ 176542 h 1027696"/>
                <a:gd name="connsiteX21" fmla="*/ 511521 w 950986"/>
                <a:gd name="connsiteY21" fmla="*/ 194649 h 1027696"/>
                <a:gd name="connsiteX22" fmla="*/ 525101 w 950986"/>
                <a:gd name="connsiteY22" fmla="*/ 199176 h 1027696"/>
                <a:gd name="connsiteX23" fmla="*/ 547735 w 950986"/>
                <a:gd name="connsiteY23" fmla="*/ 217283 h 1027696"/>
                <a:gd name="connsiteX24" fmla="*/ 561315 w 950986"/>
                <a:gd name="connsiteY24" fmla="*/ 230863 h 1027696"/>
                <a:gd name="connsiteX25" fmla="*/ 588475 w 950986"/>
                <a:gd name="connsiteY25" fmla="*/ 248970 h 1027696"/>
                <a:gd name="connsiteX26" fmla="*/ 597529 w 950986"/>
                <a:gd name="connsiteY26" fmla="*/ 258023 h 1027696"/>
                <a:gd name="connsiteX27" fmla="*/ 624689 w 950986"/>
                <a:gd name="connsiteY27" fmla="*/ 267077 h 1027696"/>
                <a:gd name="connsiteX28" fmla="*/ 647323 w 950986"/>
                <a:gd name="connsiteY28" fmla="*/ 280657 h 1027696"/>
                <a:gd name="connsiteX29" fmla="*/ 660903 w 950986"/>
                <a:gd name="connsiteY29" fmla="*/ 289710 h 1027696"/>
                <a:gd name="connsiteX30" fmla="*/ 701644 w 950986"/>
                <a:gd name="connsiteY30" fmla="*/ 307817 h 1027696"/>
                <a:gd name="connsiteX31" fmla="*/ 728804 w 950986"/>
                <a:gd name="connsiteY31" fmla="*/ 334978 h 1027696"/>
                <a:gd name="connsiteX32" fmla="*/ 737858 w 950986"/>
                <a:gd name="connsiteY32" fmla="*/ 344031 h 1027696"/>
                <a:gd name="connsiteX33" fmla="*/ 765018 w 950986"/>
                <a:gd name="connsiteY33" fmla="*/ 366665 h 1027696"/>
                <a:gd name="connsiteX34" fmla="*/ 778598 w 950986"/>
                <a:gd name="connsiteY34" fmla="*/ 375718 h 1027696"/>
                <a:gd name="connsiteX35" fmla="*/ 801232 w 950986"/>
                <a:gd name="connsiteY35" fmla="*/ 393825 h 1027696"/>
                <a:gd name="connsiteX36" fmla="*/ 832919 w 950986"/>
                <a:gd name="connsiteY36" fmla="*/ 430039 h 1027696"/>
                <a:gd name="connsiteX37" fmla="*/ 846499 w 950986"/>
                <a:gd name="connsiteY37" fmla="*/ 439093 h 1027696"/>
                <a:gd name="connsiteX38" fmla="*/ 864606 w 950986"/>
                <a:gd name="connsiteY38" fmla="*/ 457200 h 1027696"/>
                <a:gd name="connsiteX39" fmla="*/ 887240 w 950986"/>
                <a:gd name="connsiteY39" fmla="*/ 497940 h 1027696"/>
                <a:gd name="connsiteX40" fmla="*/ 896293 w 950986"/>
                <a:gd name="connsiteY40" fmla="*/ 516047 h 1027696"/>
                <a:gd name="connsiteX41" fmla="*/ 905347 w 950986"/>
                <a:gd name="connsiteY41" fmla="*/ 529627 h 1027696"/>
                <a:gd name="connsiteX42" fmla="*/ 923454 w 950986"/>
                <a:gd name="connsiteY42" fmla="*/ 565841 h 1027696"/>
                <a:gd name="connsiteX43" fmla="*/ 927980 w 950986"/>
                <a:gd name="connsiteY43" fmla="*/ 579421 h 1027696"/>
                <a:gd name="connsiteX44" fmla="*/ 937034 w 950986"/>
                <a:gd name="connsiteY44" fmla="*/ 593002 h 1027696"/>
                <a:gd name="connsiteX45" fmla="*/ 941561 w 950986"/>
                <a:gd name="connsiteY45" fmla="*/ 760491 h 1027696"/>
                <a:gd name="connsiteX46" fmla="*/ 950614 w 950986"/>
                <a:gd name="connsiteY46" fmla="*/ 787651 h 1027696"/>
                <a:gd name="connsiteX47" fmla="*/ 946087 w 950986"/>
                <a:gd name="connsiteY47" fmla="*/ 774071 h 1027696"/>
                <a:gd name="connsiteX48" fmla="*/ 937034 w 950986"/>
                <a:gd name="connsiteY48" fmla="*/ 760491 h 1027696"/>
                <a:gd name="connsiteX49" fmla="*/ 927980 w 950986"/>
                <a:gd name="connsiteY49" fmla="*/ 728804 h 1027696"/>
                <a:gd name="connsiteX50" fmla="*/ 918927 w 950986"/>
                <a:gd name="connsiteY50" fmla="*/ 719750 h 1027696"/>
                <a:gd name="connsiteX51" fmla="*/ 909873 w 950986"/>
                <a:gd name="connsiteY51" fmla="*/ 706170 h 1027696"/>
                <a:gd name="connsiteX52" fmla="*/ 896293 w 950986"/>
                <a:gd name="connsiteY52" fmla="*/ 692590 h 1027696"/>
                <a:gd name="connsiteX53" fmla="*/ 873660 w 950986"/>
                <a:gd name="connsiteY53" fmla="*/ 656376 h 1027696"/>
                <a:gd name="connsiteX54" fmla="*/ 855553 w 950986"/>
                <a:gd name="connsiteY54" fmla="*/ 638269 h 1027696"/>
                <a:gd name="connsiteX55" fmla="*/ 841972 w 950986"/>
                <a:gd name="connsiteY55" fmla="*/ 629215 h 1027696"/>
                <a:gd name="connsiteX56" fmla="*/ 814812 w 950986"/>
                <a:gd name="connsiteY56" fmla="*/ 602055 h 1027696"/>
                <a:gd name="connsiteX57" fmla="*/ 796705 w 950986"/>
                <a:gd name="connsiteY57" fmla="*/ 588475 h 1027696"/>
                <a:gd name="connsiteX58" fmla="*/ 783125 w 950986"/>
                <a:gd name="connsiteY58" fmla="*/ 574895 h 1027696"/>
                <a:gd name="connsiteX59" fmla="*/ 769545 w 950986"/>
                <a:gd name="connsiteY59" fmla="*/ 565841 h 1027696"/>
                <a:gd name="connsiteX60" fmla="*/ 760491 w 950986"/>
                <a:gd name="connsiteY60" fmla="*/ 556788 h 1027696"/>
                <a:gd name="connsiteX61" fmla="*/ 746911 w 950986"/>
                <a:gd name="connsiteY61" fmla="*/ 547734 h 1027696"/>
                <a:gd name="connsiteX62" fmla="*/ 733331 w 950986"/>
                <a:gd name="connsiteY62" fmla="*/ 534154 h 1027696"/>
                <a:gd name="connsiteX63" fmla="*/ 719751 w 950986"/>
                <a:gd name="connsiteY63" fmla="*/ 525101 h 1027696"/>
                <a:gd name="connsiteX64" fmla="*/ 697117 w 950986"/>
                <a:gd name="connsiteY64" fmla="*/ 511520 h 1027696"/>
                <a:gd name="connsiteX65" fmla="*/ 647323 w 950986"/>
                <a:gd name="connsiteY65" fmla="*/ 461726 h 1027696"/>
                <a:gd name="connsiteX66" fmla="*/ 633743 w 950986"/>
                <a:gd name="connsiteY66" fmla="*/ 448146 h 1027696"/>
                <a:gd name="connsiteX67" fmla="*/ 620163 w 950986"/>
                <a:gd name="connsiteY67" fmla="*/ 434566 h 1027696"/>
                <a:gd name="connsiteX68" fmla="*/ 602056 w 950986"/>
                <a:gd name="connsiteY68" fmla="*/ 407406 h 1027696"/>
                <a:gd name="connsiteX69" fmla="*/ 579422 w 950986"/>
                <a:gd name="connsiteY69" fmla="*/ 384772 h 1027696"/>
                <a:gd name="connsiteX70" fmla="*/ 570368 w 950986"/>
                <a:gd name="connsiteY70" fmla="*/ 371192 h 1027696"/>
                <a:gd name="connsiteX71" fmla="*/ 556788 w 950986"/>
                <a:gd name="connsiteY71" fmla="*/ 362138 h 1027696"/>
                <a:gd name="connsiteX72" fmla="*/ 543208 w 950986"/>
                <a:gd name="connsiteY72" fmla="*/ 344031 h 1027696"/>
                <a:gd name="connsiteX73" fmla="*/ 516048 w 950986"/>
                <a:gd name="connsiteY73" fmla="*/ 316871 h 1027696"/>
                <a:gd name="connsiteX74" fmla="*/ 506994 w 950986"/>
                <a:gd name="connsiteY74" fmla="*/ 303291 h 1027696"/>
                <a:gd name="connsiteX75" fmla="*/ 484361 w 950986"/>
                <a:gd name="connsiteY75" fmla="*/ 285184 h 1027696"/>
                <a:gd name="connsiteX76" fmla="*/ 461727 w 950986"/>
                <a:gd name="connsiteY76" fmla="*/ 262550 h 1027696"/>
                <a:gd name="connsiteX77" fmla="*/ 443620 w 950986"/>
                <a:gd name="connsiteY77" fmla="*/ 248970 h 1027696"/>
                <a:gd name="connsiteX78" fmla="*/ 402879 w 950986"/>
                <a:gd name="connsiteY78" fmla="*/ 217283 h 1027696"/>
                <a:gd name="connsiteX79" fmla="*/ 371192 w 950986"/>
                <a:gd name="connsiteY79" fmla="*/ 199176 h 1027696"/>
                <a:gd name="connsiteX80" fmla="*/ 357612 w 950986"/>
                <a:gd name="connsiteY80" fmla="*/ 190122 h 1027696"/>
                <a:gd name="connsiteX81" fmla="*/ 330452 w 950986"/>
                <a:gd name="connsiteY81" fmla="*/ 181069 h 1027696"/>
                <a:gd name="connsiteX82" fmla="*/ 316871 w 950986"/>
                <a:gd name="connsiteY82" fmla="*/ 185596 h 1027696"/>
                <a:gd name="connsiteX83" fmla="*/ 325925 w 950986"/>
                <a:gd name="connsiteY83" fmla="*/ 212756 h 1027696"/>
                <a:gd name="connsiteX84" fmla="*/ 339505 w 950986"/>
                <a:gd name="connsiteY84" fmla="*/ 239916 h 1027696"/>
                <a:gd name="connsiteX85" fmla="*/ 348559 w 950986"/>
                <a:gd name="connsiteY85" fmla="*/ 262550 h 1027696"/>
                <a:gd name="connsiteX86" fmla="*/ 357612 w 950986"/>
                <a:gd name="connsiteY86" fmla="*/ 276130 h 1027696"/>
                <a:gd name="connsiteX87" fmla="*/ 362139 w 950986"/>
                <a:gd name="connsiteY87" fmla="*/ 289710 h 1027696"/>
                <a:gd name="connsiteX88" fmla="*/ 371192 w 950986"/>
                <a:gd name="connsiteY88" fmla="*/ 298764 h 1027696"/>
                <a:gd name="connsiteX89" fmla="*/ 384772 w 950986"/>
                <a:gd name="connsiteY89" fmla="*/ 316871 h 1027696"/>
                <a:gd name="connsiteX90" fmla="*/ 402879 w 950986"/>
                <a:gd name="connsiteY90" fmla="*/ 334978 h 1027696"/>
                <a:gd name="connsiteX91" fmla="*/ 411933 w 950986"/>
                <a:gd name="connsiteY91" fmla="*/ 353085 h 1027696"/>
                <a:gd name="connsiteX92" fmla="*/ 420986 w 950986"/>
                <a:gd name="connsiteY92" fmla="*/ 366665 h 1027696"/>
                <a:gd name="connsiteX93" fmla="*/ 434566 w 950986"/>
                <a:gd name="connsiteY93" fmla="*/ 389299 h 1027696"/>
                <a:gd name="connsiteX94" fmla="*/ 457200 w 950986"/>
                <a:gd name="connsiteY94" fmla="*/ 411932 h 1027696"/>
                <a:gd name="connsiteX95" fmla="*/ 493414 w 950986"/>
                <a:gd name="connsiteY95" fmla="*/ 461726 h 1027696"/>
                <a:gd name="connsiteX96" fmla="*/ 511521 w 950986"/>
                <a:gd name="connsiteY96" fmla="*/ 493413 h 1027696"/>
                <a:gd name="connsiteX97" fmla="*/ 534155 w 950986"/>
                <a:gd name="connsiteY97" fmla="*/ 529627 h 1027696"/>
                <a:gd name="connsiteX98" fmla="*/ 547735 w 950986"/>
                <a:gd name="connsiteY98" fmla="*/ 543207 h 1027696"/>
                <a:gd name="connsiteX99" fmla="*/ 552262 w 950986"/>
                <a:gd name="connsiteY99" fmla="*/ 556788 h 1027696"/>
                <a:gd name="connsiteX100" fmla="*/ 570368 w 950986"/>
                <a:gd name="connsiteY100" fmla="*/ 570368 h 1027696"/>
                <a:gd name="connsiteX101" fmla="*/ 579422 w 950986"/>
                <a:gd name="connsiteY101" fmla="*/ 579421 h 1027696"/>
                <a:gd name="connsiteX102" fmla="*/ 588475 w 950986"/>
                <a:gd name="connsiteY102" fmla="*/ 593002 h 1027696"/>
                <a:gd name="connsiteX103" fmla="*/ 597529 w 950986"/>
                <a:gd name="connsiteY103" fmla="*/ 602055 h 1027696"/>
                <a:gd name="connsiteX104" fmla="*/ 606582 w 950986"/>
                <a:gd name="connsiteY104" fmla="*/ 615635 h 1027696"/>
                <a:gd name="connsiteX105" fmla="*/ 629216 w 950986"/>
                <a:gd name="connsiteY105" fmla="*/ 629215 h 1027696"/>
                <a:gd name="connsiteX106" fmla="*/ 647323 w 950986"/>
                <a:gd name="connsiteY106" fmla="*/ 651849 h 1027696"/>
                <a:gd name="connsiteX107" fmla="*/ 665430 w 950986"/>
                <a:gd name="connsiteY107" fmla="*/ 665429 h 1027696"/>
                <a:gd name="connsiteX108" fmla="*/ 679010 w 950986"/>
                <a:gd name="connsiteY108" fmla="*/ 683536 h 1027696"/>
                <a:gd name="connsiteX109" fmla="*/ 701644 w 950986"/>
                <a:gd name="connsiteY109" fmla="*/ 701643 h 1027696"/>
                <a:gd name="connsiteX110" fmla="*/ 728804 w 950986"/>
                <a:gd name="connsiteY110" fmla="*/ 728804 h 1027696"/>
                <a:gd name="connsiteX111" fmla="*/ 755965 w 950986"/>
                <a:gd name="connsiteY111" fmla="*/ 746910 h 1027696"/>
                <a:gd name="connsiteX112" fmla="*/ 774071 w 950986"/>
                <a:gd name="connsiteY112" fmla="*/ 769544 h 1027696"/>
                <a:gd name="connsiteX113" fmla="*/ 796705 w 950986"/>
                <a:gd name="connsiteY113" fmla="*/ 792178 h 1027696"/>
                <a:gd name="connsiteX114" fmla="*/ 805759 w 950986"/>
                <a:gd name="connsiteY114" fmla="*/ 801231 h 1027696"/>
                <a:gd name="connsiteX115" fmla="*/ 819339 w 950986"/>
                <a:gd name="connsiteY115" fmla="*/ 810285 h 1027696"/>
                <a:gd name="connsiteX116" fmla="*/ 828392 w 950986"/>
                <a:gd name="connsiteY116" fmla="*/ 823865 h 1027696"/>
                <a:gd name="connsiteX117" fmla="*/ 846499 w 950986"/>
                <a:gd name="connsiteY117" fmla="*/ 841972 h 1027696"/>
                <a:gd name="connsiteX118" fmla="*/ 846499 w 950986"/>
                <a:gd name="connsiteY118" fmla="*/ 896293 h 1027696"/>
                <a:gd name="connsiteX119" fmla="*/ 832919 w 950986"/>
                <a:gd name="connsiteY119" fmla="*/ 900819 h 1027696"/>
                <a:gd name="connsiteX120" fmla="*/ 769545 w 950986"/>
                <a:gd name="connsiteY120" fmla="*/ 891766 h 1027696"/>
                <a:gd name="connsiteX121" fmla="*/ 751438 w 950986"/>
                <a:gd name="connsiteY121" fmla="*/ 878186 h 1027696"/>
                <a:gd name="connsiteX122" fmla="*/ 719751 w 950986"/>
                <a:gd name="connsiteY122" fmla="*/ 860079 h 1027696"/>
                <a:gd name="connsiteX123" fmla="*/ 710697 w 950986"/>
                <a:gd name="connsiteY123" fmla="*/ 851025 h 1027696"/>
                <a:gd name="connsiteX124" fmla="*/ 683537 w 950986"/>
                <a:gd name="connsiteY124" fmla="*/ 837445 h 1027696"/>
                <a:gd name="connsiteX125" fmla="*/ 674483 w 950986"/>
                <a:gd name="connsiteY125" fmla="*/ 828392 h 1027696"/>
                <a:gd name="connsiteX126" fmla="*/ 638269 w 950986"/>
                <a:gd name="connsiteY126" fmla="*/ 805758 h 1027696"/>
                <a:gd name="connsiteX127" fmla="*/ 606582 w 950986"/>
                <a:gd name="connsiteY127" fmla="*/ 778598 h 1027696"/>
                <a:gd name="connsiteX128" fmla="*/ 593002 w 950986"/>
                <a:gd name="connsiteY128" fmla="*/ 755964 h 1027696"/>
                <a:gd name="connsiteX129" fmla="*/ 579422 w 950986"/>
                <a:gd name="connsiteY129" fmla="*/ 746910 h 1027696"/>
                <a:gd name="connsiteX130" fmla="*/ 565842 w 950986"/>
                <a:gd name="connsiteY130" fmla="*/ 733330 h 1027696"/>
                <a:gd name="connsiteX131" fmla="*/ 543208 w 950986"/>
                <a:gd name="connsiteY131" fmla="*/ 715223 h 1027696"/>
                <a:gd name="connsiteX132" fmla="*/ 484361 w 950986"/>
                <a:gd name="connsiteY132" fmla="*/ 656376 h 1027696"/>
                <a:gd name="connsiteX133" fmla="*/ 466254 w 950986"/>
                <a:gd name="connsiteY133" fmla="*/ 638269 h 1027696"/>
                <a:gd name="connsiteX134" fmla="*/ 448147 w 950986"/>
                <a:gd name="connsiteY134" fmla="*/ 624689 h 1027696"/>
                <a:gd name="connsiteX135" fmla="*/ 416460 w 950986"/>
                <a:gd name="connsiteY135" fmla="*/ 588475 h 1027696"/>
                <a:gd name="connsiteX136" fmla="*/ 407406 w 950986"/>
                <a:gd name="connsiteY136" fmla="*/ 579421 h 1027696"/>
                <a:gd name="connsiteX137" fmla="*/ 380246 w 950986"/>
                <a:gd name="connsiteY137" fmla="*/ 547734 h 1027696"/>
                <a:gd name="connsiteX138" fmla="*/ 344032 w 950986"/>
                <a:gd name="connsiteY138" fmla="*/ 497940 h 1027696"/>
                <a:gd name="connsiteX139" fmla="*/ 325925 w 950986"/>
                <a:gd name="connsiteY139" fmla="*/ 479833 h 1027696"/>
                <a:gd name="connsiteX140" fmla="*/ 316871 w 950986"/>
                <a:gd name="connsiteY140" fmla="*/ 470780 h 1027696"/>
                <a:gd name="connsiteX141" fmla="*/ 303291 w 950986"/>
                <a:gd name="connsiteY141" fmla="*/ 452673 h 1027696"/>
                <a:gd name="connsiteX142" fmla="*/ 294238 w 950986"/>
                <a:gd name="connsiteY142" fmla="*/ 443619 h 1027696"/>
                <a:gd name="connsiteX143" fmla="*/ 271604 w 950986"/>
                <a:gd name="connsiteY143" fmla="*/ 411932 h 1027696"/>
                <a:gd name="connsiteX144" fmla="*/ 248970 w 950986"/>
                <a:gd name="connsiteY144" fmla="*/ 389299 h 1027696"/>
                <a:gd name="connsiteX145" fmla="*/ 235390 w 950986"/>
                <a:gd name="connsiteY145" fmla="*/ 366665 h 1027696"/>
                <a:gd name="connsiteX146" fmla="*/ 199176 w 950986"/>
                <a:gd name="connsiteY146" fmla="*/ 325924 h 1027696"/>
                <a:gd name="connsiteX147" fmla="*/ 185596 w 950986"/>
                <a:gd name="connsiteY147" fmla="*/ 316871 h 1027696"/>
                <a:gd name="connsiteX148" fmla="*/ 176543 w 950986"/>
                <a:gd name="connsiteY148" fmla="*/ 303291 h 1027696"/>
                <a:gd name="connsiteX149" fmla="*/ 140329 w 950986"/>
                <a:gd name="connsiteY149" fmla="*/ 271604 h 1027696"/>
                <a:gd name="connsiteX150" fmla="*/ 122222 w 950986"/>
                <a:gd name="connsiteY150" fmla="*/ 262550 h 1027696"/>
                <a:gd name="connsiteX151" fmla="*/ 108642 w 950986"/>
                <a:gd name="connsiteY151" fmla="*/ 258023 h 1027696"/>
                <a:gd name="connsiteX152" fmla="*/ 99588 w 950986"/>
                <a:gd name="connsiteY152" fmla="*/ 267077 h 1027696"/>
                <a:gd name="connsiteX153" fmla="*/ 108642 w 950986"/>
                <a:gd name="connsiteY153" fmla="*/ 330451 h 1027696"/>
                <a:gd name="connsiteX154" fmla="*/ 117695 w 950986"/>
                <a:gd name="connsiteY154" fmla="*/ 371192 h 1027696"/>
                <a:gd name="connsiteX155" fmla="*/ 126749 w 950986"/>
                <a:gd name="connsiteY155" fmla="*/ 402879 h 1027696"/>
                <a:gd name="connsiteX156" fmla="*/ 135802 w 950986"/>
                <a:gd name="connsiteY156" fmla="*/ 420986 h 1027696"/>
                <a:gd name="connsiteX157" fmla="*/ 140329 w 950986"/>
                <a:gd name="connsiteY157" fmla="*/ 443619 h 1027696"/>
                <a:gd name="connsiteX158" fmla="*/ 158436 w 950986"/>
                <a:gd name="connsiteY158" fmla="*/ 470780 h 1027696"/>
                <a:gd name="connsiteX159" fmla="*/ 172016 w 950986"/>
                <a:gd name="connsiteY159" fmla="*/ 493413 h 1027696"/>
                <a:gd name="connsiteX160" fmla="*/ 181069 w 950986"/>
                <a:gd name="connsiteY160" fmla="*/ 511520 h 1027696"/>
                <a:gd name="connsiteX161" fmla="*/ 190123 w 950986"/>
                <a:gd name="connsiteY161" fmla="*/ 538681 h 1027696"/>
                <a:gd name="connsiteX162" fmla="*/ 208230 w 950986"/>
                <a:gd name="connsiteY162" fmla="*/ 561314 h 1027696"/>
                <a:gd name="connsiteX163" fmla="*/ 230864 w 950986"/>
                <a:gd name="connsiteY163" fmla="*/ 588475 h 1027696"/>
                <a:gd name="connsiteX164" fmla="*/ 262551 w 950986"/>
                <a:gd name="connsiteY164" fmla="*/ 629215 h 1027696"/>
                <a:gd name="connsiteX165" fmla="*/ 271604 w 950986"/>
                <a:gd name="connsiteY165" fmla="*/ 638269 h 1027696"/>
                <a:gd name="connsiteX166" fmla="*/ 276131 w 950986"/>
                <a:gd name="connsiteY166" fmla="*/ 651849 h 1027696"/>
                <a:gd name="connsiteX167" fmla="*/ 298765 w 950986"/>
                <a:gd name="connsiteY167" fmla="*/ 669956 h 1027696"/>
                <a:gd name="connsiteX168" fmla="*/ 316871 w 950986"/>
                <a:gd name="connsiteY168" fmla="*/ 692590 h 1027696"/>
                <a:gd name="connsiteX169" fmla="*/ 334978 w 950986"/>
                <a:gd name="connsiteY169" fmla="*/ 706170 h 1027696"/>
                <a:gd name="connsiteX170" fmla="*/ 344032 w 950986"/>
                <a:gd name="connsiteY170" fmla="*/ 719750 h 1027696"/>
                <a:gd name="connsiteX171" fmla="*/ 357612 w 950986"/>
                <a:gd name="connsiteY171" fmla="*/ 728804 h 1027696"/>
                <a:gd name="connsiteX172" fmla="*/ 371192 w 950986"/>
                <a:gd name="connsiteY172" fmla="*/ 746910 h 1027696"/>
                <a:gd name="connsiteX173" fmla="*/ 380246 w 950986"/>
                <a:gd name="connsiteY173" fmla="*/ 755964 h 1027696"/>
                <a:gd name="connsiteX174" fmla="*/ 398353 w 950986"/>
                <a:gd name="connsiteY174" fmla="*/ 783124 h 1027696"/>
                <a:gd name="connsiteX175" fmla="*/ 420986 w 950986"/>
                <a:gd name="connsiteY175" fmla="*/ 805758 h 1027696"/>
                <a:gd name="connsiteX176" fmla="*/ 425513 w 950986"/>
                <a:gd name="connsiteY176" fmla="*/ 819338 h 1027696"/>
                <a:gd name="connsiteX177" fmla="*/ 434566 w 950986"/>
                <a:gd name="connsiteY177" fmla="*/ 828392 h 1027696"/>
                <a:gd name="connsiteX178" fmla="*/ 443620 w 950986"/>
                <a:gd name="connsiteY178" fmla="*/ 841972 h 1027696"/>
                <a:gd name="connsiteX179" fmla="*/ 457200 w 950986"/>
                <a:gd name="connsiteY179" fmla="*/ 869132 h 1027696"/>
                <a:gd name="connsiteX180" fmla="*/ 466254 w 950986"/>
                <a:gd name="connsiteY180" fmla="*/ 900819 h 1027696"/>
                <a:gd name="connsiteX181" fmla="*/ 475307 w 950986"/>
                <a:gd name="connsiteY181" fmla="*/ 909873 h 1027696"/>
                <a:gd name="connsiteX182" fmla="*/ 479834 w 950986"/>
                <a:gd name="connsiteY182" fmla="*/ 923453 h 1027696"/>
                <a:gd name="connsiteX183" fmla="*/ 457200 w 950986"/>
                <a:gd name="connsiteY183" fmla="*/ 937033 h 1027696"/>
                <a:gd name="connsiteX184" fmla="*/ 443620 w 950986"/>
                <a:gd name="connsiteY184" fmla="*/ 932507 h 1027696"/>
                <a:gd name="connsiteX185" fmla="*/ 434566 w 950986"/>
                <a:gd name="connsiteY185" fmla="*/ 923453 h 1027696"/>
                <a:gd name="connsiteX186" fmla="*/ 420986 w 950986"/>
                <a:gd name="connsiteY186" fmla="*/ 914400 h 1027696"/>
                <a:gd name="connsiteX187" fmla="*/ 389299 w 950986"/>
                <a:gd name="connsiteY187" fmla="*/ 882712 h 1027696"/>
                <a:gd name="connsiteX188" fmla="*/ 375719 w 950986"/>
                <a:gd name="connsiteY188" fmla="*/ 869132 h 1027696"/>
                <a:gd name="connsiteX189" fmla="*/ 353085 w 950986"/>
                <a:gd name="connsiteY189" fmla="*/ 851025 h 1027696"/>
                <a:gd name="connsiteX190" fmla="*/ 334978 w 950986"/>
                <a:gd name="connsiteY190" fmla="*/ 828392 h 1027696"/>
                <a:gd name="connsiteX191" fmla="*/ 316871 w 950986"/>
                <a:gd name="connsiteY191" fmla="*/ 814811 h 1027696"/>
                <a:gd name="connsiteX192" fmla="*/ 303291 w 950986"/>
                <a:gd name="connsiteY192" fmla="*/ 801231 h 1027696"/>
                <a:gd name="connsiteX193" fmla="*/ 267077 w 950986"/>
                <a:gd name="connsiteY193" fmla="*/ 778598 h 1027696"/>
                <a:gd name="connsiteX194" fmla="*/ 253497 w 950986"/>
                <a:gd name="connsiteY194" fmla="*/ 765017 h 1027696"/>
                <a:gd name="connsiteX195" fmla="*/ 239917 w 950986"/>
                <a:gd name="connsiteY195" fmla="*/ 755964 h 1027696"/>
                <a:gd name="connsiteX196" fmla="*/ 199176 w 950986"/>
                <a:gd name="connsiteY196" fmla="*/ 724277 h 1027696"/>
                <a:gd name="connsiteX197" fmla="*/ 153909 w 950986"/>
                <a:gd name="connsiteY197" fmla="*/ 683536 h 1027696"/>
                <a:gd name="connsiteX198" fmla="*/ 122222 w 950986"/>
                <a:gd name="connsiteY198" fmla="*/ 651849 h 1027696"/>
                <a:gd name="connsiteX199" fmla="*/ 108642 w 950986"/>
                <a:gd name="connsiteY199" fmla="*/ 633742 h 1027696"/>
                <a:gd name="connsiteX200" fmla="*/ 99588 w 950986"/>
                <a:gd name="connsiteY200" fmla="*/ 620162 h 1027696"/>
                <a:gd name="connsiteX201" fmla="*/ 72428 w 950986"/>
                <a:gd name="connsiteY201" fmla="*/ 602055 h 1027696"/>
                <a:gd name="connsiteX202" fmla="*/ 36214 w 950986"/>
                <a:gd name="connsiteY202" fmla="*/ 574895 h 1027696"/>
                <a:gd name="connsiteX203" fmla="*/ 9054 w 950986"/>
                <a:gd name="connsiteY203" fmla="*/ 556788 h 1027696"/>
                <a:gd name="connsiteX204" fmla="*/ 0 w 950986"/>
                <a:gd name="connsiteY204" fmla="*/ 565841 h 1027696"/>
                <a:gd name="connsiteX205" fmla="*/ 13580 w 950986"/>
                <a:gd name="connsiteY205" fmla="*/ 588475 h 1027696"/>
                <a:gd name="connsiteX206" fmla="*/ 18107 w 950986"/>
                <a:gd name="connsiteY206" fmla="*/ 602055 h 1027696"/>
                <a:gd name="connsiteX207" fmla="*/ 31687 w 950986"/>
                <a:gd name="connsiteY207" fmla="*/ 615635 h 1027696"/>
                <a:gd name="connsiteX208" fmla="*/ 40741 w 950986"/>
                <a:gd name="connsiteY208" fmla="*/ 633742 h 1027696"/>
                <a:gd name="connsiteX209" fmla="*/ 49794 w 950986"/>
                <a:gd name="connsiteY209" fmla="*/ 642796 h 1027696"/>
                <a:gd name="connsiteX210" fmla="*/ 72428 w 950986"/>
                <a:gd name="connsiteY210" fmla="*/ 669956 h 1027696"/>
                <a:gd name="connsiteX211" fmla="*/ 76955 w 950986"/>
                <a:gd name="connsiteY211" fmla="*/ 683536 h 1027696"/>
                <a:gd name="connsiteX212" fmla="*/ 86008 w 950986"/>
                <a:gd name="connsiteY212" fmla="*/ 692590 h 1027696"/>
                <a:gd name="connsiteX213" fmla="*/ 95062 w 950986"/>
                <a:gd name="connsiteY213" fmla="*/ 706170 h 1027696"/>
                <a:gd name="connsiteX214" fmla="*/ 113168 w 950986"/>
                <a:gd name="connsiteY214" fmla="*/ 733330 h 1027696"/>
                <a:gd name="connsiteX215" fmla="*/ 122222 w 950986"/>
                <a:gd name="connsiteY215" fmla="*/ 746910 h 1027696"/>
                <a:gd name="connsiteX216" fmla="*/ 140329 w 950986"/>
                <a:gd name="connsiteY216" fmla="*/ 765017 h 1027696"/>
                <a:gd name="connsiteX217" fmla="*/ 149382 w 950986"/>
                <a:gd name="connsiteY217" fmla="*/ 778598 h 1027696"/>
                <a:gd name="connsiteX218" fmla="*/ 167489 w 950986"/>
                <a:gd name="connsiteY218" fmla="*/ 787651 h 1027696"/>
                <a:gd name="connsiteX219" fmla="*/ 194650 w 950986"/>
                <a:gd name="connsiteY219" fmla="*/ 814811 h 1027696"/>
                <a:gd name="connsiteX220" fmla="*/ 221810 w 950986"/>
                <a:gd name="connsiteY220" fmla="*/ 832918 h 1027696"/>
                <a:gd name="connsiteX221" fmla="*/ 239917 w 950986"/>
                <a:gd name="connsiteY221" fmla="*/ 846499 h 1027696"/>
                <a:gd name="connsiteX222" fmla="*/ 258024 w 950986"/>
                <a:gd name="connsiteY222" fmla="*/ 855552 h 1027696"/>
                <a:gd name="connsiteX223" fmla="*/ 298765 w 950986"/>
                <a:gd name="connsiteY223" fmla="*/ 882712 h 1027696"/>
                <a:gd name="connsiteX224" fmla="*/ 312345 w 950986"/>
                <a:gd name="connsiteY224" fmla="*/ 896293 h 1027696"/>
                <a:gd name="connsiteX225" fmla="*/ 344032 w 950986"/>
                <a:gd name="connsiteY225" fmla="*/ 914400 h 1027696"/>
                <a:gd name="connsiteX226" fmla="*/ 371192 w 950986"/>
                <a:gd name="connsiteY226" fmla="*/ 937033 h 1027696"/>
                <a:gd name="connsiteX227" fmla="*/ 380246 w 950986"/>
                <a:gd name="connsiteY227" fmla="*/ 950613 h 1027696"/>
                <a:gd name="connsiteX228" fmla="*/ 380246 w 950986"/>
                <a:gd name="connsiteY228" fmla="*/ 991354 h 1027696"/>
                <a:gd name="connsiteX229" fmla="*/ 362139 w 950986"/>
                <a:gd name="connsiteY229" fmla="*/ 1009461 h 1027696"/>
                <a:gd name="connsiteX230" fmla="*/ 339505 w 950986"/>
                <a:gd name="connsiteY230" fmla="*/ 1004934 h 1027696"/>
                <a:gd name="connsiteX231" fmla="*/ 325925 w 950986"/>
                <a:gd name="connsiteY231" fmla="*/ 991354 h 1027696"/>
                <a:gd name="connsiteX232" fmla="*/ 307818 w 950986"/>
                <a:gd name="connsiteY232" fmla="*/ 982301 h 1027696"/>
                <a:gd name="connsiteX233" fmla="*/ 294238 w 950986"/>
                <a:gd name="connsiteY233" fmla="*/ 973247 h 1027696"/>
                <a:gd name="connsiteX234" fmla="*/ 258024 w 950986"/>
                <a:gd name="connsiteY234" fmla="*/ 955140 h 1027696"/>
                <a:gd name="connsiteX235" fmla="*/ 230864 w 950986"/>
                <a:gd name="connsiteY235" fmla="*/ 937033 h 1027696"/>
                <a:gd name="connsiteX236" fmla="*/ 212757 w 950986"/>
                <a:gd name="connsiteY236" fmla="*/ 927980 h 1027696"/>
                <a:gd name="connsiteX237" fmla="*/ 190123 w 950986"/>
                <a:gd name="connsiteY237" fmla="*/ 909873 h 1027696"/>
                <a:gd name="connsiteX238" fmla="*/ 167489 w 950986"/>
                <a:gd name="connsiteY238" fmla="*/ 887239 h 1027696"/>
                <a:gd name="connsiteX239" fmla="*/ 153909 w 950986"/>
                <a:gd name="connsiteY239" fmla="*/ 878186 h 1027696"/>
                <a:gd name="connsiteX240" fmla="*/ 131275 w 950986"/>
                <a:gd name="connsiteY240" fmla="*/ 855552 h 1027696"/>
                <a:gd name="connsiteX241" fmla="*/ 117695 w 950986"/>
                <a:gd name="connsiteY241" fmla="*/ 841972 h 1027696"/>
                <a:gd name="connsiteX242" fmla="*/ 90535 w 950986"/>
                <a:gd name="connsiteY242" fmla="*/ 823865 h 1027696"/>
                <a:gd name="connsiteX243" fmla="*/ 67901 w 950986"/>
                <a:gd name="connsiteY243" fmla="*/ 805758 h 1027696"/>
                <a:gd name="connsiteX244" fmla="*/ 54321 w 950986"/>
                <a:gd name="connsiteY244" fmla="*/ 801231 h 1027696"/>
                <a:gd name="connsiteX245" fmla="*/ 27161 w 950986"/>
                <a:gd name="connsiteY245" fmla="*/ 805758 h 1027696"/>
                <a:gd name="connsiteX246" fmla="*/ 54321 w 950986"/>
                <a:gd name="connsiteY246" fmla="*/ 878186 h 1027696"/>
                <a:gd name="connsiteX247" fmla="*/ 67901 w 950986"/>
                <a:gd name="connsiteY247" fmla="*/ 887239 h 1027696"/>
                <a:gd name="connsiteX248" fmla="*/ 81481 w 950986"/>
                <a:gd name="connsiteY248" fmla="*/ 891766 h 1027696"/>
                <a:gd name="connsiteX249" fmla="*/ 90535 w 950986"/>
                <a:gd name="connsiteY249" fmla="*/ 900819 h 1027696"/>
                <a:gd name="connsiteX250" fmla="*/ 117695 w 950986"/>
                <a:gd name="connsiteY250" fmla="*/ 918926 h 1027696"/>
                <a:gd name="connsiteX251" fmla="*/ 153909 w 950986"/>
                <a:gd name="connsiteY251" fmla="*/ 950613 h 1027696"/>
                <a:gd name="connsiteX252" fmla="*/ 167489 w 950986"/>
                <a:gd name="connsiteY252" fmla="*/ 955140 h 1027696"/>
                <a:gd name="connsiteX253" fmla="*/ 190123 w 950986"/>
                <a:gd name="connsiteY253" fmla="*/ 968720 h 1027696"/>
                <a:gd name="connsiteX254" fmla="*/ 199176 w 950986"/>
                <a:gd name="connsiteY254" fmla="*/ 977774 h 1027696"/>
                <a:gd name="connsiteX255" fmla="*/ 203703 w 950986"/>
                <a:gd name="connsiteY255" fmla="*/ 1009461 h 1027696"/>
                <a:gd name="connsiteX256" fmla="*/ 199176 w 950986"/>
                <a:gd name="connsiteY256" fmla="*/ 1027568 h 1027696"/>
                <a:gd name="connsiteX257" fmla="*/ 172016 w 950986"/>
                <a:gd name="connsiteY257" fmla="*/ 1004934 h 1027696"/>
                <a:gd name="connsiteX258" fmla="*/ 144856 w 950986"/>
                <a:gd name="connsiteY258" fmla="*/ 986827 h 1027696"/>
                <a:gd name="connsiteX259" fmla="*/ 131275 w 950986"/>
                <a:gd name="connsiteY259" fmla="*/ 977774 h 1027696"/>
                <a:gd name="connsiteX260" fmla="*/ 99588 w 950986"/>
                <a:gd name="connsiteY260" fmla="*/ 968720 h 1027696"/>
                <a:gd name="connsiteX261" fmla="*/ 86008 w 950986"/>
                <a:gd name="connsiteY261" fmla="*/ 959667 h 1027696"/>
                <a:gd name="connsiteX262" fmla="*/ 67901 w 950986"/>
                <a:gd name="connsiteY262" fmla="*/ 955140 h 1027696"/>
                <a:gd name="connsiteX263" fmla="*/ 54321 w 950986"/>
                <a:gd name="connsiteY263" fmla="*/ 950613 h 1027696"/>
                <a:gd name="connsiteX264" fmla="*/ 45267 w 950986"/>
                <a:gd name="connsiteY264" fmla="*/ 941560 h 1027696"/>
                <a:gd name="connsiteX265" fmla="*/ 18107 w 950986"/>
                <a:gd name="connsiteY265" fmla="*/ 932507 h 1027696"/>
                <a:gd name="connsiteX266" fmla="*/ 9054 w 950986"/>
                <a:gd name="connsiteY266" fmla="*/ 937033 h 102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</a:cxnLst>
              <a:rect l="l" t="t" r="r" b="b"/>
              <a:pathLst>
                <a:path w="950986" h="1027696">
                  <a:moveTo>
                    <a:pt x="40741" y="0"/>
                  </a:moveTo>
                  <a:cubicBezTo>
                    <a:pt x="46777" y="7544"/>
                    <a:pt x="52560" y="15297"/>
                    <a:pt x="58848" y="22633"/>
                  </a:cubicBezTo>
                  <a:cubicBezTo>
                    <a:pt x="61625" y="25873"/>
                    <a:pt x="65705" y="28027"/>
                    <a:pt x="67901" y="31687"/>
                  </a:cubicBezTo>
                  <a:cubicBezTo>
                    <a:pt x="70356" y="35779"/>
                    <a:pt x="69447" y="41541"/>
                    <a:pt x="72428" y="45267"/>
                  </a:cubicBezTo>
                  <a:cubicBezTo>
                    <a:pt x="78809" y="53244"/>
                    <a:pt x="90643" y="55865"/>
                    <a:pt x="99588" y="58847"/>
                  </a:cubicBezTo>
                  <a:cubicBezTo>
                    <a:pt x="101097" y="63374"/>
                    <a:pt x="100741" y="69053"/>
                    <a:pt x="104115" y="72427"/>
                  </a:cubicBezTo>
                  <a:cubicBezTo>
                    <a:pt x="107489" y="75801"/>
                    <a:pt x="113603" y="74499"/>
                    <a:pt x="117695" y="76954"/>
                  </a:cubicBezTo>
                  <a:cubicBezTo>
                    <a:pt x="121355" y="79150"/>
                    <a:pt x="122932" y="84098"/>
                    <a:pt x="126749" y="86007"/>
                  </a:cubicBezTo>
                  <a:cubicBezTo>
                    <a:pt x="135285" y="90275"/>
                    <a:pt x="144856" y="92043"/>
                    <a:pt x="153909" y="95061"/>
                  </a:cubicBezTo>
                  <a:cubicBezTo>
                    <a:pt x="191384" y="107553"/>
                    <a:pt x="132830" y="88658"/>
                    <a:pt x="212757" y="108641"/>
                  </a:cubicBezTo>
                  <a:cubicBezTo>
                    <a:pt x="218793" y="110150"/>
                    <a:pt x="224791" y="111818"/>
                    <a:pt x="230864" y="113168"/>
                  </a:cubicBezTo>
                  <a:cubicBezTo>
                    <a:pt x="238375" y="114837"/>
                    <a:pt x="246074" y="115671"/>
                    <a:pt x="253497" y="117695"/>
                  </a:cubicBezTo>
                  <a:cubicBezTo>
                    <a:pt x="262704" y="120206"/>
                    <a:pt x="271188" y="125564"/>
                    <a:pt x="280658" y="126748"/>
                  </a:cubicBezTo>
                  <a:lnTo>
                    <a:pt x="316871" y="131275"/>
                  </a:lnTo>
                  <a:cubicBezTo>
                    <a:pt x="321398" y="132784"/>
                    <a:pt x="325848" y="134546"/>
                    <a:pt x="330452" y="135802"/>
                  </a:cubicBezTo>
                  <a:cubicBezTo>
                    <a:pt x="342456" y="139076"/>
                    <a:pt x="354861" y="140920"/>
                    <a:pt x="366665" y="144855"/>
                  </a:cubicBezTo>
                  <a:cubicBezTo>
                    <a:pt x="371192" y="146364"/>
                    <a:pt x="375617" y="148225"/>
                    <a:pt x="380246" y="149382"/>
                  </a:cubicBezTo>
                  <a:cubicBezTo>
                    <a:pt x="387710" y="151248"/>
                    <a:pt x="395415" y="152042"/>
                    <a:pt x="402879" y="153908"/>
                  </a:cubicBezTo>
                  <a:cubicBezTo>
                    <a:pt x="407508" y="155065"/>
                    <a:pt x="411872" y="157124"/>
                    <a:pt x="416460" y="158435"/>
                  </a:cubicBezTo>
                  <a:cubicBezTo>
                    <a:pt x="464346" y="172118"/>
                    <a:pt x="397183" y="150501"/>
                    <a:pt x="461727" y="172015"/>
                  </a:cubicBezTo>
                  <a:lnTo>
                    <a:pt x="475307" y="176542"/>
                  </a:lnTo>
                  <a:cubicBezTo>
                    <a:pt x="491109" y="192344"/>
                    <a:pt x="480311" y="184246"/>
                    <a:pt x="511521" y="194649"/>
                  </a:cubicBezTo>
                  <a:lnTo>
                    <a:pt x="525101" y="199176"/>
                  </a:lnTo>
                  <a:cubicBezTo>
                    <a:pt x="551450" y="225522"/>
                    <a:pt x="513462" y="188721"/>
                    <a:pt x="547735" y="217283"/>
                  </a:cubicBezTo>
                  <a:cubicBezTo>
                    <a:pt x="552653" y="221381"/>
                    <a:pt x="556262" y="226933"/>
                    <a:pt x="561315" y="230863"/>
                  </a:cubicBezTo>
                  <a:cubicBezTo>
                    <a:pt x="569904" y="237543"/>
                    <a:pt x="580781" y="241277"/>
                    <a:pt x="588475" y="248970"/>
                  </a:cubicBezTo>
                  <a:cubicBezTo>
                    <a:pt x="591493" y="251988"/>
                    <a:pt x="593712" y="256114"/>
                    <a:pt x="597529" y="258023"/>
                  </a:cubicBezTo>
                  <a:cubicBezTo>
                    <a:pt x="606065" y="262291"/>
                    <a:pt x="624689" y="267077"/>
                    <a:pt x="624689" y="267077"/>
                  </a:cubicBezTo>
                  <a:cubicBezTo>
                    <a:pt x="642374" y="284760"/>
                    <a:pt x="623817" y="268904"/>
                    <a:pt x="647323" y="280657"/>
                  </a:cubicBezTo>
                  <a:cubicBezTo>
                    <a:pt x="652189" y="283090"/>
                    <a:pt x="655932" y="287500"/>
                    <a:pt x="660903" y="289710"/>
                  </a:cubicBezTo>
                  <a:cubicBezTo>
                    <a:pt x="684501" y="300198"/>
                    <a:pt x="685097" y="293634"/>
                    <a:pt x="701644" y="307817"/>
                  </a:cubicBezTo>
                  <a:cubicBezTo>
                    <a:pt x="701667" y="307837"/>
                    <a:pt x="724266" y="330440"/>
                    <a:pt x="728804" y="334978"/>
                  </a:cubicBezTo>
                  <a:cubicBezTo>
                    <a:pt x="731822" y="337996"/>
                    <a:pt x="734307" y="341663"/>
                    <a:pt x="737858" y="344031"/>
                  </a:cubicBezTo>
                  <a:cubicBezTo>
                    <a:pt x="771581" y="366515"/>
                    <a:pt x="730156" y="337614"/>
                    <a:pt x="765018" y="366665"/>
                  </a:cubicBezTo>
                  <a:cubicBezTo>
                    <a:pt x="769197" y="370148"/>
                    <a:pt x="774350" y="372319"/>
                    <a:pt x="778598" y="375718"/>
                  </a:cubicBezTo>
                  <a:cubicBezTo>
                    <a:pt x="810849" y="401518"/>
                    <a:pt x="759436" y="365962"/>
                    <a:pt x="801232" y="393825"/>
                  </a:cubicBezTo>
                  <a:cubicBezTo>
                    <a:pt x="810804" y="408184"/>
                    <a:pt x="817026" y="419443"/>
                    <a:pt x="832919" y="430039"/>
                  </a:cubicBezTo>
                  <a:cubicBezTo>
                    <a:pt x="837446" y="433057"/>
                    <a:pt x="842368" y="435552"/>
                    <a:pt x="846499" y="439093"/>
                  </a:cubicBezTo>
                  <a:cubicBezTo>
                    <a:pt x="852980" y="444648"/>
                    <a:pt x="864606" y="457200"/>
                    <a:pt x="864606" y="457200"/>
                  </a:cubicBezTo>
                  <a:cubicBezTo>
                    <a:pt x="875685" y="490433"/>
                    <a:pt x="866912" y="477612"/>
                    <a:pt x="887240" y="497940"/>
                  </a:cubicBezTo>
                  <a:cubicBezTo>
                    <a:pt x="890258" y="503976"/>
                    <a:pt x="892945" y="510188"/>
                    <a:pt x="896293" y="516047"/>
                  </a:cubicBezTo>
                  <a:cubicBezTo>
                    <a:pt x="898992" y="520771"/>
                    <a:pt x="903137" y="524655"/>
                    <a:pt x="905347" y="529627"/>
                  </a:cubicBezTo>
                  <a:cubicBezTo>
                    <a:pt x="921992" y="567079"/>
                    <a:pt x="904860" y="547249"/>
                    <a:pt x="923454" y="565841"/>
                  </a:cubicBezTo>
                  <a:cubicBezTo>
                    <a:pt x="924963" y="570368"/>
                    <a:pt x="925846" y="575153"/>
                    <a:pt x="927980" y="579421"/>
                  </a:cubicBezTo>
                  <a:cubicBezTo>
                    <a:pt x="930413" y="584287"/>
                    <a:pt x="936627" y="587576"/>
                    <a:pt x="937034" y="593002"/>
                  </a:cubicBezTo>
                  <a:cubicBezTo>
                    <a:pt x="941211" y="648696"/>
                    <a:pt x="937674" y="704776"/>
                    <a:pt x="941561" y="760491"/>
                  </a:cubicBezTo>
                  <a:cubicBezTo>
                    <a:pt x="942225" y="770011"/>
                    <a:pt x="947597" y="778598"/>
                    <a:pt x="950614" y="787651"/>
                  </a:cubicBezTo>
                  <a:cubicBezTo>
                    <a:pt x="952123" y="792178"/>
                    <a:pt x="948734" y="778041"/>
                    <a:pt x="946087" y="774071"/>
                  </a:cubicBezTo>
                  <a:lnTo>
                    <a:pt x="937034" y="760491"/>
                  </a:lnTo>
                  <a:cubicBezTo>
                    <a:pt x="936188" y="757107"/>
                    <a:pt x="930764" y="733444"/>
                    <a:pt x="927980" y="728804"/>
                  </a:cubicBezTo>
                  <a:cubicBezTo>
                    <a:pt x="925784" y="725144"/>
                    <a:pt x="921593" y="723083"/>
                    <a:pt x="918927" y="719750"/>
                  </a:cubicBezTo>
                  <a:cubicBezTo>
                    <a:pt x="915528" y="715502"/>
                    <a:pt x="913356" y="710349"/>
                    <a:pt x="909873" y="706170"/>
                  </a:cubicBezTo>
                  <a:cubicBezTo>
                    <a:pt x="905775" y="701252"/>
                    <a:pt x="900058" y="697767"/>
                    <a:pt x="896293" y="692590"/>
                  </a:cubicBezTo>
                  <a:cubicBezTo>
                    <a:pt x="887921" y="681078"/>
                    <a:pt x="883726" y="666442"/>
                    <a:pt x="873660" y="656376"/>
                  </a:cubicBezTo>
                  <a:cubicBezTo>
                    <a:pt x="867624" y="650340"/>
                    <a:pt x="862034" y="643824"/>
                    <a:pt x="855553" y="638269"/>
                  </a:cubicBezTo>
                  <a:cubicBezTo>
                    <a:pt x="851422" y="634728"/>
                    <a:pt x="846038" y="632830"/>
                    <a:pt x="841972" y="629215"/>
                  </a:cubicBezTo>
                  <a:cubicBezTo>
                    <a:pt x="832403" y="620709"/>
                    <a:pt x="825055" y="609737"/>
                    <a:pt x="814812" y="602055"/>
                  </a:cubicBezTo>
                  <a:cubicBezTo>
                    <a:pt x="808776" y="597528"/>
                    <a:pt x="802433" y="593385"/>
                    <a:pt x="796705" y="588475"/>
                  </a:cubicBezTo>
                  <a:cubicBezTo>
                    <a:pt x="791844" y="584309"/>
                    <a:pt x="788043" y="578993"/>
                    <a:pt x="783125" y="574895"/>
                  </a:cubicBezTo>
                  <a:cubicBezTo>
                    <a:pt x="778946" y="571412"/>
                    <a:pt x="773793" y="569240"/>
                    <a:pt x="769545" y="565841"/>
                  </a:cubicBezTo>
                  <a:cubicBezTo>
                    <a:pt x="766212" y="563175"/>
                    <a:pt x="763824" y="559454"/>
                    <a:pt x="760491" y="556788"/>
                  </a:cubicBezTo>
                  <a:cubicBezTo>
                    <a:pt x="756243" y="553389"/>
                    <a:pt x="751090" y="551217"/>
                    <a:pt x="746911" y="547734"/>
                  </a:cubicBezTo>
                  <a:cubicBezTo>
                    <a:pt x="741993" y="543636"/>
                    <a:pt x="738249" y="538252"/>
                    <a:pt x="733331" y="534154"/>
                  </a:cubicBezTo>
                  <a:cubicBezTo>
                    <a:pt x="729152" y="530671"/>
                    <a:pt x="723999" y="528500"/>
                    <a:pt x="719751" y="525101"/>
                  </a:cubicBezTo>
                  <a:cubicBezTo>
                    <a:pt x="701996" y="510897"/>
                    <a:pt x="720701" y="519382"/>
                    <a:pt x="697117" y="511520"/>
                  </a:cubicBezTo>
                  <a:lnTo>
                    <a:pt x="647323" y="461726"/>
                  </a:lnTo>
                  <a:lnTo>
                    <a:pt x="633743" y="448146"/>
                  </a:lnTo>
                  <a:cubicBezTo>
                    <a:pt x="629216" y="443619"/>
                    <a:pt x="623714" y="439892"/>
                    <a:pt x="620163" y="434566"/>
                  </a:cubicBezTo>
                  <a:cubicBezTo>
                    <a:pt x="614127" y="425513"/>
                    <a:pt x="609750" y="415100"/>
                    <a:pt x="602056" y="407406"/>
                  </a:cubicBezTo>
                  <a:cubicBezTo>
                    <a:pt x="594511" y="399861"/>
                    <a:pt x="585341" y="393650"/>
                    <a:pt x="579422" y="384772"/>
                  </a:cubicBezTo>
                  <a:cubicBezTo>
                    <a:pt x="576404" y="380245"/>
                    <a:pt x="574215" y="375039"/>
                    <a:pt x="570368" y="371192"/>
                  </a:cubicBezTo>
                  <a:cubicBezTo>
                    <a:pt x="566521" y="367345"/>
                    <a:pt x="560635" y="365985"/>
                    <a:pt x="556788" y="362138"/>
                  </a:cubicBezTo>
                  <a:cubicBezTo>
                    <a:pt x="551453" y="356803"/>
                    <a:pt x="548255" y="349639"/>
                    <a:pt x="543208" y="344031"/>
                  </a:cubicBezTo>
                  <a:cubicBezTo>
                    <a:pt x="534643" y="334514"/>
                    <a:pt x="523150" y="327524"/>
                    <a:pt x="516048" y="316871"/>
                  </a:cubicBezTo>
                  <a:cubicBezTo>
                    <a:pt x="513030" y="312344"/>
                    <a:pt x="510841" y="307138"/>
                    <a:pt x="506994" y="303291"/>
                  </a:cubicBezTo>
                  <a:cubicBezTo>
                    <a:pt x="500162" y="296459"/>
                    <a:pt x="491542" y="291647"/>
                    <a:pt x="484361" y="285184"/>
                  </a:cubicBezTo>
                  <a:cubicBezTo>
                    <a:pt x="476430" y="278046"/>
                    <a:pt x="470263" y="268952"/>
                    <a:pt x="461727" y="262550"/>
                  </a:cubicBezTo>
                  <a:cubicBezTo>
                    <a:pt x="455691" y="258023"/>
                    <a:pt x="449228" y="254017"/>
                    <a:pt x="443620" y="248970"/>
                  </a:cubicBezTo>
                  <a:cubicBezTo>
                    <a:pt x="407697" y="216639"/>
                    <a:pt x="430615" y="226526"/>
                    <a:pt x="402879" y="217283"/>
                  </a:cubicBezTo>
                  <a:cubicBezTo>
                    <a:pt x="377079" y="191483"/>
                    <a:pt x="403110" y="212856"/>
                    <a:pt x="371192" y="199176"/>
                  </a:cubicBezTo>
                  <a:cubicBezTo>
                    <a:pt x="366191" y="197033"/>
                    <a:pt x="362584" y="192332"/>
                    <a:pt x="357612" y="190122"/>
                  </a:cubicBezTo>
                  <a:cubicBezTo>
                    <a:pt x="348892" y="186246"/>
                    <a:pt x="330452" y="181069"/>
                    <a:pt x="330452" y="181069"/>
                  </a:cubicBezTo>
                  <a:cubicBezTo>
                    <a:pt x="325925" y="182578"/>
                    <a:pt x="317546" y="180872"/>
                    <a:pt x="316871" y="185596"/>
                  </a:cubicBezTo>
                  <a:cubicBezTo>
                    <a:pt x="315521" y="195043"/>
                    <a:pt x="322907" y="203703"/>
                    <a:pt x="325925" y="212756"/>
                  </a:cubicBezTo>
                  <a:cubicBezTo>
                    <a:pt x="337304" y="246890"/>
                    <a:pt x="321955" y="204816"/>
                    <a:pt x="339505" y="239916"/>
                  </a:cubicBezTo>
                  <a:cubicBezTo>
                    <a:pt x="343139" y="247184"/>
                    <a:pt x="344925" y="255282"/>
                    <a:pt x="348559" y="262550"/>
                  </a:cubicBezTo>
                  <a:cubicBezTo>
                    <a:pt x="350992" y="267416"/>
                    <a:pt x="355179" y="271264"/>
                    <a:pt x="357612" y="276130"/>
                  </a:cubicBezTo>
                  <a:cubicBezTo>
                    <a:pt x="359746" y="280398"/>
                    <a:pt x="359684" y="285618"/>
                    <a:pt x="362139" y="289710"/>
                  </a:cubicBezTo>
                  <a:cubicBezTo>
                    <a:pt x="364335" y="293370"/>
                    <a:pt x="368460" y="295485"/>
                    <a:pt x="371192" y="298764"/>
                  </a:cubicBezTo>
                  <a:cubicBezTo>
                    <a:pt x="376022" y="304560"/>
                    <a:pt x="379804" y="311193"/>
                    <a:pt x="384772" y="316871"/>
                  </a:cubicBezTo>
                  <a:cubicBezTo>
                    <a:pt x="390393" y="323295"/>
                    <a:pt x="397758" y="328149"/>
                    <a:pt x="402879" y="334978"/>
                  </a:cubicBezTo>
                  <a:cubicBezTo>
                    <a:pt x="406928" y="340376"/>
                    <a:pt x="408585" y="347226"/>
                    <a:pt x="411933" y="353085"/>
                  </a:cubicBezTo>
                  <a:cubicBezTo>
                    <a:pt x="414632" y="357809"/>
                    <a:pt x="418103" y="362052"/>
                    <a:pt x="420986" y="366665"/>
                  </a:cubicBezTo>
                  <a:cubicBezTo>
                    <a:pt x="425649" y="374126"/>
                    <a:pt x="429070" y="382429"/>
                    <a:pt x="434566" y="389299"/>
                  </a:cubicBezTo>
                  <a:cubicBezTo>
                    <a:pt x="441231" y="397630"/>
                    <a:pt x="451711" y="402783"/>
                    <a:pt x="457200" y="411932"/>
                  </a:cubicBezTo>
                  <a:cubicBezTo>
                    <a:pt x="476843" y="444672"/>
                    <a:pt x="465147" y="427807"/>
                    <a:pt x="493414" y="461726"/>
                  </a:cubicBezTo>
                  <a:cubicBezTo>
                    <a:pt x="501678" y="494781"/>
                    <a:pt x="491294" y="466443"/>
                    <a:pt x="511521" y="493413"/>
                  </a:cubicBezTo>
                  <a:cubicBezTo>
                    <a:pt x="518163" y="502269"/>
                    <a:pt x="526241" y="520131"/>
                    <a:pt x="534155" y="529627"/>
                  </a:cubicBezTo>
                  <a:cubicBezTo>
                    <a:pt x="538253" y="534545"/>
                    <a:pt x="543208" y="538680"/>
                    <a:pt x="547735" y="543207"/>
                  </a:cubicBezTo>
                  <a:cubicBezTo>
                    <a:pt x="549244" y="547734"/>
                    <a:pt x="549207" y="553122"/>
                    <a:pt x="552262" y="556788"/>
                  </a:cubicBezTo>
                  <a:cubicBezTo>
                    <a:pt x="557092" y="562584"/>
                    <a:pt x="564572" y="565538"/>
                    <a:pt x="570368" y="570368"/>
                  </a:cubicBezTo>
                  <a:cubicBezTo>
                    <a:pt x="573647" y="573100"/>
                    <a:pt x="576756" y="576088"/>
                    <a:pt x="579422" y="579421"/>
                  </a:cubicBezTo>
                  <a:cubicBezTo>
                    <a:pt x="582821" y="583669"/>
                    <a:pt x="585076" y="588754"/>
                    <a:pt x="588475" y="593002"/>
                  </a:cubicBezTo>
                  <a:cubicBezTo>
                    <a:pt x="591141" y="596335"/>
                    <a:pt x="594863" y="598722"/>
                    <a:pt x="597529" y="602055"/>
                  </a:cubicBezTo>
                  <a:cubicBezTo>
                    <a:pt x="600928" y="606303"/>
                    <a:pt x="602451" y="612095"/>
                    <a:pt x="606582" y="615635"/>
                  </a:cubicBezTo>
                  <a:cubicBezTo>
                    <a:pt x="613262" y="621361"/>
                    <a:pt x="622056" y="624101"/>
                    <a:pt x="629216" y="629215"/>
                  </a:cubicBezTo>
                  <a:cubicBezTo>
                    <a:pt x="644889" y="640410"/>
                    <a:pt x="632366" y="636892"/>
                    <a:pt x="647323" y="651849"/>
                  </a:cubicBezTo>
                  <a:cubicBezTo>
                    <a:pt x="652658" y="657184"/>
                    <a:pt x="660095" y="660094"/>
                    <a:pt x="665430" y="665429"/>
                  </a:cubicBezTo>
                  <a:cubicBezTo>
                    <a:pt x="670765" y="670764"/>
                    <a:pt x="674180" y="677740"/>
                    <a:pt x="679010" y="683536"/>
                  </a:cubicBezTo>
                  <a:cubicBezTo>
                    <a:pt x="693219" y="700587"/>
                    <a:pt x="682845" y="684933"/>
                    <a:pt x="701644" y="701643"/>
                  </a:cubicBezTo>
                  <a:cubicBezTo>
                    <a:pt x="711213" y="710149"/>
                    <a:pt x="718151" y="721702"/>
                    <a:pt x="728804" y="728804"/>
                  </a:cubicBezTo>
                  <a:lnTo>
                    <a:pt x="755965" y="746910"/>
                  </a:lnTo>
                  <a:cubicBezTo>
                    <a:pt x="763720" y="770180"/>
                    <a:pt x="754800" y="752682"/>
                    <a:pt x="774071" y="769544"/>
                  </a:cubicBezTo>
                  <a:cubicBezTo>
                    <a:pt x="782101" y="776570"/>
                    <a:pt x="789160" y="784633"/>
                    <a:pt x="796705" y="792178"/>
                  </a:cubicBezTo>
                  <a:cubicBezTo>
                    <a:pt x="799723" y="795196"/>
                    <a:pt x="802208" y="798863"/>
                    <a:pt x="805759" y="801231"/>
                  </a:cubicBezTo>
                  <a:lnTo>
                    <a:pt x="819339" y="810285"/>
                  </a:lnTo>
                  <a:cubicBezTo>
                    <a:pt x="822357" y="814812"/>
                    <a:pt x="824852" y="819734"/>
                    <a:pt x="828392" y="823865"/>
                  </a:cubicBezTo>
                  <a:cubicBezTo>
                    <a:pt x="833947" y="830346"/>
                    <a:pt x="846499" y="841972"/>
                    <a:pt x="846499" y="841972"/>
                  </a:cubicBezTo>
                  <a:cubicBezTo>
                    <a:pt x="853261" y="862258"/>
                    <a:pt x="857526" y="868727"/>
                    <a:pt x="846499" y="896293"/>
                  </a:cubicBezTo>
                  <a:cubicBezTo>
                    <a:pt x="844727" y="900723"/>
                    <a:pt x="837446" y="899310"/>
                    <a:pt x="832919" y="900819"/>
                  </a:cubicBezTo>
                  <a:cubicBezTo>
                    <a:pt x="831452" y="900672"/>
                    <a:pt x="781854" y="897920"/>
                    <a:pt x="769545" y="891766"/>
                  </a:cubicBezTo>
                  <a:cubicBezTo>
                    <a:pt x="762797" y="888392"/>
                    <a:pt x="757803" y="882236"/>
                    <a:pt x="751438" y="878186"/>
                  </a:cubicBezTo>
                  <a:cubicBezTo>
                    <a:pt x="741175" y="871655"/>
                    <a:pt x="729873" y="866827"/>
                    <a:pt x="719751" y="860079"/>
                  </a:cubicBezTo>
                  <a:cubicBezTo>
                    <a:pt x="716200" y="857711"/>
                    <a:pt x="714316" y="853287"/>
                    <a:pt x="710697" y="851025"/>
                  </a:cubicBezTo>
                  <a:cubicBezTo>
                    <a:pt x="702114" y="845660"/>
                    <a:pt x="692120" y="842809"/>
                    <a:pt x="683537" y="837445"/>
                  </a:cubicBezTo>
                  <a:cubicBezTo>
                    <a:pt x="679918" y="835183"/>
                    <a:pt x="677723" y="831169"/>
                    <a:pt x="674483" y="828392"/>
                  </a:cubicBezTo>
                  <a:cubicBezTo>
                    <a:pt x="650998" y="808262"/>
                    <a:pt x="659596" y="812867"/>
                    <a:pt x="638269" y="805758"/>
                  </a:cubicBezTo>
                  <a:cubicBezTo>
                    <a:pt x="610833" y="764602"/>
                    <a:pt x="655719" y="827735"/>
                    <a:pt x="606582" y="778598"/>
                  </a:cubicBezTo>
                  <a:cubicBezTo>
                    <a:pt x="600361" y="772377"/>
                    <a:pt x="598728" y="762644"/>
                    <a:pt x="593002" y="755964"/>
                  </a:cubicBezTo>
                  <a:cubicBezTo>
                    <a:pt x="589461" y="751833"/>
                    <a:pt x="583601" y="750393"/>
                    <a:pt x="579422" y="746910"/>
                  </a:cubicBezTo>
                  <a:cubicBezTo>
                    <a:pt x="574504" y="742812"/>
                    <a:pt x="570660" y="737546"/>
                    <a:pt x="565842" y="733330"/>
                  </a:cubicBezTo>
                  <a:cubicBezTo>
                    <a:pt x="558571" y="726968"/>
                    <a:pt x="550308" y="721776"/>
                    <a:pt x="543208" y="715223"/>
                  </a:cubicBezTo>
                  <a:lnTo>
                    <a:pt x="484361" y="656376"/>
                  </a:lnTo>
                  <a:cubicBezTo>
                    <a:pt x="478325" y="650340"/>
                    <a:pt x="473083" y="643390"/>
                    <a:pt x="466254" y="638269"/>
                  </a:cubicBezTo>
                  <a:cubicBezTo>
                    <a:pt x="460218" y="633742"/>
                    <a:pt x="453786" y="629701"/>
                    <a:pt x="448147" y="624689"/>
                  </a:cubicBezTo>
                  <a:cubicBezTo>
                    <a:pt x="409484" y="590322"/>
                    <a:pt x="437643" y="614954"/>
                    <a:pt x="416460" y="588475"/>
                  </a:cubicBezTo>
                  <a:cubicBezTo>
                    <a:pt x="413794" y="585142"/>
                    <a:pt x="409887" y="582894"/>
                    <a:pt x="407406" y="579421"/>
                  </a:cubicBezTo>
                  <a:cubicBezTo>
                    <a:pt x="385070" y="548151"/>
                    <a:pt x="404830" y="564124"/>
                    <a:pt x="380246" y="547734"/>
                  </a:cubicBezTo>
                  <a:cubicBezTo>
                    <a:pt x="363980" y="520626"/>
                    <a:pt x="367772" y="524319"/>
                    <a:pt x="344032" y="497940"/>
                  </a:cubicBezTo>
                  <a:cubicBezTo>
                    <a:pt x="338322" y="491595"/>
                    <a:pt x="331961" y="485869"/>
                    <a:pt x="325925" y="479833"/>
                  </a:cubicBezTo>
                  <a:cubicBezTo>
                    <a:pt x="322907" y="476815"/>
                    <a:pt x="319432" y="474194"/>
                    <a:pt x="316871" y="470780"/>
                  </a:cubicBezTo>
                  <a:cubicBezTo>
                    <a:pt x="312344" y="464744"/>
                    <a:pt x="308121" y="458469"/>
                    <a:pt x="303291" y="452673"/>
                  </a:cubicBezTo>
                  <a:cubicBezTo>
                    <a:pt x="300559" y="449394"/>
                    <a:pt x="296904" y="446952"/>
                    <a:pt x="294238" y="443619"/>
                  </a:cubicBezTo>
                  <a:cubicBezTo>
                    <a:pt x="274784" y="419302"/>
                    <a:pt x="297066" y="440576"/>
                    <a:pt x="271604" y="411932"/>
                  </a:cubicBezTo>
                  <a:cubicBezTo>
                    <a:pt x="264515" y="403958"/>
                    <a:pt x="255635" y="397630"/>
                    <a:pt x="248970" y="389299"/>
                  </a:cubicBezTo>
                  <a:cubicBezTo>
                    <a:pt x="243474" y="382429"/>
                    <a:pt x="240270" y="373986"/>
                    <a:pt x="235390" y="366665"/>
                  </a:cubicBezTo>
                  <a:cubicBezTo>
                    <a:pt x="227315" y="354553"/>
                    <a:pt x="210305" y="333343"/>
                    <a:pt x="199176" y="325924"/>
                  </a:cubicBezTo>
                  <a:lnTo>
                    <a:pt x="185596" y="316871"/>
                  </a:lnTo>
                  <a:cubicBezTo>
                    <a:pt x="182578" y="312344"/>
                    <a:pt x="180125" y="307385"/>
                    <a:pt x="176543" y="303291"/>
                  </a:cubicBezTo>
                  <a:cubicBezTo>
                    <a:pt x="164021" y="288980"/>
                    <a:pt x="155669" y="280370"/>
                    <a:pt x="140329" y="271604"/>
                  </a:cubicBezTo>
                  <a:cubicBezTo>
                    <a:pt x="134470" y="268256"/>
                    <a:pt x="128424" y="265208"/>
                    <a:pt x="122222" y="262550"/>
                  </a:cubicBezTo>
                  <a:cubicBezTo>
                    <a:pt x="117836" y="260670"/>
                    <a:pt x="113169" y="259532"/>
                    <a:pt x="108642" y="258023"/>
                  </a:cubicBezTo>
                  <a:cubicBezTo>
                    <a:pt x="105624" y="261041"/>
                    <a:pt x="99915" y="262821"/>
                    <a:pt x="99588" y="267077"/>
                  </a:cubicBezTo>
                  <a:cubicBezTo>
                    <a:pt x="97108" y="299309"/>
                    <a:pt x="100974" y="307448"/>
                    <a:pt x="108642" y="330451"/>
                  </a:cubicBezTo>
                  <a:cubicBezTo>
                    <a:pt x="116809" y="379457"/>
                    <a:pt x="108781" y="339993"/>
                    <a:pt x="117695" y="371192"/>
                  </a:cubicBezTo>
                  <a:cubicBezTo>
                    <a:pt x="120978" y="382681"/>
                    <a:pt x="122096" y="392023"/>
                    <a:pt x="126749" y="402879"/>
                  </a:cubicBezTo>
                  <a:cubicBezTo>
                    <a:pt x="129407" y="409081"/>
                    <a:pt x="132784" y="414950"/>
                    <a:pt x="135802" y="420986"/>
                  </a:cubicBezTo>
                  <a:cubicBezTo>
                    <a:pt x="137311" y="428530"/>
                    <a:pt x="137145" y="436615"/>
                    <a:pt x="140329" y="443619"/>
                  </a:cubicBezTo>
                  <a:cubicBezTo>
                    <a:pt x="144832" y="453525"/>
                    <a:pt x="152838" y="461450"/>
                    <a:pt x="158436" y="470780"/>
                  </a:cubicBezTo>
                  <a:cubicBezTo>
                    <a:pt x="162963" y="478324"/>
                    <a:pt x="167743" y="485722"/>
                    <a:pt x="172016" y="493413"/>
                  </a:cubicBezTo>
                  <a:cubicBezTo>
                    <a:pt x="175293" y="499312"/>
                    <a:pt x="178563" y="505255"/>
                    <a:pt x="181069" y="511520"/>
                  </a:cubicBezTo>
                  <a:cubicBezTo>
                    <a:pt x="184613" y="520381"/>
                    <a:pt x="184829" y="530740"/>
                    <a:pt x="190123" y="538681"/>
                  </a:cubicBezTo>
                  <a:cubicBezTo>
                    <a:pt x="217994" y="580489"/>
                    <a:pt x="182424" y="529056"/>
                    <a:pt x="208230" y="561314"/>
                  </a:cubicBezTo>
                  <a:cubicBezTo>
                    <a:pt x="233441" y="592828"/>
                    <a:pt x="198601" y="556214"/>
                    <a:pt x="230864" y="588475"/>
                  </a:cubicBezTo>
                  <a:cubicBezTo>
                    <a:pt x="244689" y="616127"/>
                    <a:pt x="235144" y="601808"/>
                    <a:pt x="262551" y="629215"/>
                  </a:cubicBezTo>
                  <a:lnTo>
                    <a:pt x="271604" y="638269"/>
                  </a:lnTo>
                  <a:cubicBezTo>
                    <a:pt x="273113" y="642796"/>
                    <a:pt x="273676" y="647757"/>
                    <a:pt x="276131" y="651849"/>
                  </a:cubicBezTo>
                  <a:cubicBezTo>
                    <a:pt x="280433" y="659019"/>
                    <a:pt x="292593" y="665842"/>
                    <a:pt x="298765" y="669956"/>
                  </a:cubicBezTo>
                  <a:cubicBezTo>
                    <a:pt x="306073" y="680918"/>
                    <a:pt x="307198" y="684529"/>
                    <a:pt x="316871" y="692590"/>
                  </a:cubicBezTo>
                  <a:cubicBezTo>
                    <a:pt x="322667" y="697420"/>
                    <a:pt x="329643" y="700835"/>
                    <a:pt x="334978" y="706170"/>
                  </a:cubicBezTo>
                  <a:cubicBezTo>
                    <a:pt x="338825" y="710017"/>
                    <a:pt x="340185" y="715903"/>
                    <a:pt x="344032" y="719750"/>
                  </a:cubicBezTo>
                  <a:cubicBezTo>
                    <a:pt x="347879" y="723597"/>
                    <a:pt x="353765" y="724957"/>
                    <a:pt x="357612" y="728804"/>
                  </a:cubicBezTo>
                  <a:cubicBezTo>
                    <a:pt x="362947" y="734139"/>
                    <a:pt x="366362" y="741114"/>
                    <a:pt x="371192" y="746910"/>
                  </a:cubicBezTo>
                  <a:cubicBezTo>
                    <a:pt x="373924" y="750189"/>
                    <a:pt x="377685" y="752550"/>
                    <a:pt x="380246" y="755964"/>
                  </a:cubicBezTo>
                  <a:cubicBezTo>
                    <a:pt x="386775" y="764669"/>
                    <a:pt x="390659" y="775430"/>
                    <a:pt x="398353" y="783124"/>
                  </a:cubicBezTo>
                  <a:lnTo>
                    <a:pt x="420986" y="805758"/>
                  </a:lnTo>
                  <a:cubicBezTo>
                    <a:pt x="422495" y="810285"/>
                    <a:pt x="423058" y="815246"/>
                    <a:pt x="425513" y="819338"/>
                  </a:cubicBezTo>
                  <a:cubicBezTo>
                    <a:pt x="427709" y="822998"/>
                    <a:pt x="431900" y="825059"/>
                    <a:pt x="434566" y="828392"/>
                  </a:cubicBezTo>
                  <a:cubicBezTo>
                    <a:pt x="437965" y="832640"/>
                    <a:pt x="441187" y="837106"/>
                    <a:pt x="443620" y="841972"/>
                  </a:cubicBezTo>
                  <a:cubicBezTo>
                    <a:pt x="462367" y="879462"/>
                    <a:pt x="431249" y="830205"/>
                    <a:pt x="457200" y="869132"/>
                  </a:cubicBezTo>
                  <a:cubicBezTo>
                    <a:pt x="458046" y="872516"/>
                    <a:pt x="463470" y="896179"/>
                    <a:pt x="466254" y="900819"/>
                  </a:cubicBezTo>
                  <a:cubicBezTo>
                    <a:pt x="468450" y="904479"/>
                    <a:pt x="472289" y="906855"/>
                    <a:pt x="475307" y="909873"/>
                  </a:cubicBezTo>
                  <a:cubicBezTo>
                    <a:pt x="476816" y="914400"/>
                    <a:pt x="480770" y="918774"/>
                    <a:pt x="479834" y="923453"/>
                  </a:cubicBezTo>
                  <a:cubicBezTo>
                    <a:pt x="478058" y="932331"/>
                    <a:pt x="462921" y="935126"/>
                    <a:pt x="457200" y="937033"/>
                  </a:cubicBezTo>
                  <a:cubicBezTo>
                    <a:pt x="452673" y="935524"/>
                    <a:pt x="447712" y="934962"/>
                    <a:pt x="443620" y="932507"/>
                  </a:cubicBezTo>
                  <a:cubicBezTo>
                    <a:pt x="439960" y="930311"/>
                    <a:pt x="437899" y="926119"/>
                    <a:pt x="434566" y="923453"/>
                  </a:cubicBezTo>
                  <a:cubicBezTo>
                    <a:pt x="430318" y="920054"/>
                    <a:pt x="425030" y="918039"/>
                    <a:pt x="420986" y="914400"/>
                  </a:cubicBezTo>
                  <a:cubicBezTo>
                    <a:pt x="409883" y="904407"/>
                    <a:pt x="399861" y="893275"/>
                    <a:pt x="389299" y="882712"/>
                  </a:cubicBezTo>
                  <a:cubicBezTo>
                    <a:pt x="384772" y="878185"/>
                    <a:pt x="380718" y="873131"/>
                    <a:pt x="375719" y="869132"/>
                  </a:cubicBezTo>
                  <a:cubicBezTo>
                    <a:pt x="368174" y="863096"/>
                    <a:pt x="359917" y="857857"/>
                    <a:pt x="353085" y="851025"/>
                  </a:cubicBezTo>
                  <a:cubicBezTo>
                    <a:pt x="346253" y="844193"/>
                    <a:pt x="341810" y="835224"/>
                    <a:pt x="334978" y="828392"/>
                  </a:cubicBezTo>
                  <a:cubicBezTo>
                    <a:pt x="329643" y="823057"/>
                    <a:pt x="322599" y="819721"/>
                    <a:pt x="316871" y="814811"/>
                  </a:cubicBezTo>
                  <a:cubicBezTo>
                    <a:pt x="312011" y="810645"/>
                    <a:pt x="308412" y="805072"/>
                    <a:pt x="303291" y="801231"/>
                  </a:cubicBezTo>
                  <a:cubicBezTo>
                    <a:pt x="294489" y="794629"/>
                    <a:pt x="276541" y="786485"/>
                    <a:pt x="267077" y="778598"/>
                  </a:cubicBezTo>
                  <a:cubicBezTo>
                    <a:pt x="262159" y="774500"/>
                    <a:pt x="258415" y="769115"/>
                    <a:pt x="253497" y="765017"/>
                  </a:cubicBezTo>
                  <a:cubicBezTo>
                    <a:pt x="249318" y="761534"/>
                    <a:pt x="244269" y="759228"/>
                    <a:pt x="239917" y="755964"/>
                  </a:cubicBezTo>
                  <a:cubicBezTo>
                    <a:pt x="226153" y="745642"/>
                    <a:pt x="212704" y="734906"/>
                    <a:pt x="199176" y="724277"/>
                  </a:cubicBezTo>
                  <a:cubicBezTo>
                    <a:pt x="185262" y="713345"/>
                    <a:pt x="164545" y="697718"/>
                    <a:pt x="153909" y="683536"/>
                  </a:cubicBezTo>
                  <a:cubicBezTo>
                    <a:pt x="117696" y="635251"/>
                    <a:pt x="164471" y="694098"/>
                    <a:pt x="122222" y="651849"/>
                  </a:cubicBezTo>
                  <a:cubicBezTo>
                    <a:pt x="116887" y="646514"/>
                    <a:pt x="113027" y="639881"/>
                    <a:pt x="108642" y="633742"/>
                  </a:cubicBezTo>
                  <a:cubicBezTo>
                    <a:pt x="105480" y="629315"/>
                    <a:pt x="103682" y="623745"/>
                    <a:pt x="99588" y="620162"/>
                  </a:cubicBezTo>
                  <a:cubicBezTo>
                    <a:pt x="91399" y="612997"/>
                    <a:pt x="80122" y="609749"/>
                    <a:pt x="72428" y="602055"/>
                  </a:cubicBezTo>
                  <a:cubicBezTo>
                    <a:pt x="46420" y="576047"/>
                    <a:pt x="59916" y="582795"/>
                    <a:pt x="36214" y="574895"/>
                  </a:cubicBezTo>
                  <a:cubicBezTo>
                    <a:pt x="29322" y="568002"/>
                    <a:pt x="20018" y="556788"/>
                    <a:pt x="9054" y="556788"/>
                  </a:cubicBezTo>
                  <a:cubicBezTo>
                    <a:pt x="4786" y="556788"/>
                    <a:pt x="3018" y="562823"/>
                    <a:pt x="0" y="565841"/>
                  </a:cubicBezTo>
                  <a:cubicBezTo>
                    <a:pt x="12824" y="604311"/>
                    <a:pt x="-5061" y="557406"/>
                    <a:pt x="13580" y="588475"/>
                  </a:cubicBezTo>
                  <a:cubicBezTo>
                    <a:pt x="16035" y="592567"/>
                    <a:pt x="15460" y="598085"/>
                    <a:pt x="18107" y="602055"/>
                  </a:cubicBezTo>
                  <a:cubicBezTo>
                    <a:pt x="21658" y="607381"/>
                    <a:pt x="27966" y="610426"/>
                    <a:pt x="31687" y="615635"/>
                  </a:cubicBezTo>
                  <a:cubicBezTo>
                    <a:pt x="35609" y="621126"/>
                    <a:pt x="36998" y="628127"/>
                    <a:pt x="40741" y="633742"/>
                  </a:cubicBezTo>
                  <a:cubicBezTo>
                    <a:pt x="43108" y="637293"/>
                    <a:pt x="47128" y="639463"/>
                    <a:pt x="49794" y="642796"/>
                  </a:cubicBezTo>
                  <a:cubicBezTo>
                    <a:pt x="74997" y="674301"/>
                    <a:pt x="40177" y="637705"/>
                    <a:pt x="72428" y="669956"/>
                  </a:cubicBezTo>
                  <a:cubicBezTo>
                    <a:pt x="73937" y="674483"/>
                    <a:pt x="74500" y="679444"/>
                    <a:pt x="76955" y="683536"/>
                  </a:cubicBezTo>
                  <a:cubicBezTo>
                    <a:pt x="79151" y="687196"/>
                    <a:pt x="83342" y="689257"/>
                    <a:pt x="86008" y="692590"/>
                  </a:cubicBezTo>
                  <a:cubicBezTo>
                    <a:pt x="89407" y="696838"/>
                    <a:pt x="92044" y="701643"/>
                    <a:pt x="95062" y="706170"/>
                  </a:cubicBezTo>
                  <a:cubicBezTo>
                    <a:pt x="103016" y="730034"/>
                    <a:pt x="94331" y="710726"/>
                    <a:pt x="113168" y="733330"/>
                  </a:cubicBezTo>
                  <a:cubicBezTo>
                    <a:pt x="116651" y="737509"/>
                    <a:pt x="118681" y="742779"/>
                    <a:pt x="122222" y="746910"/>
                  </a:cubicBezTo>
                  <a:cubicBezTo>
                    <a:pt x="127777" y="753391"/>
                    <a:pt x="135595" y="757915"/>
                    <a:pt x="140329" y="765017"/>
                  </a:cubicBezTo>
                  <a:cubicBezTo>
                    <a:pt x="143347" y="769544"/>
                    <a:pt x="145202" y="775115"/>
                    <a:pt x="149382" y="778598"/>
                  </a:cubicBezTo>
                  <a:cubicBezTo>
                    <a:pt x="154566" y="782918"/>
                    <a:pt x="161453" y="784633"/>
                    <a:pt x="167489" y="787651"/>
                  </a:cubicBezTo>
                  <a:cubicBezTo>
                    <a:pt x="176543" y="796704"/>
                    <a:pt x="183997" y="807709"/>
                    <a:pt x="194650" y="814811"/>
                  </a:cubicBezTo>
                  <a:cubicBezTo>
                    <a:pt x="203703" y="820847"/>
                    <a:pt x="213106" y="826389"/>
                    <a:pt x="221810" y="832918"/>
                  </a:cubicBezTo>
                  <a:cubicBezTo>
                    <a:pt x="227846" y="837445"/>
                    <a:pt x="233519" y="842500"/>
                    <a:pt x="239917" y="846499"/>
                  </a:cubicBezTo>
                  <a:cubicBezTo>
                    <a:pt x="245639" y="850075"/>
                    <a:pt x="251988" y="852534"/>
                    <a:pt x="258024" y="855552"/>
                  </a:cubicBezTo>
                  <a:cubicBezTo>
                    <a:pt x="289163" y="886691"/>
                    <a:pt x="249432" y="849823"/>
                    <a:pt x="298765" y="882712"/>
                  </a:cubicBezTo>
                  <a:cubicBezTo>
                    <a:pt x="304092" y="886263"/>
                    <a:pt x="307136" y="892572"/>
                    <a:pt x="312345" y="896293"/>
                  </a:cubicBezTo>
                  <a:cubicBezTo>
                    <a:pt x="343351" y="918441"/>
                    <a:pt x="318361" y="893007"/>
                    <a:pt x="344032" y="914400"/>
                  </a:cubicBezTo>
                  <a:cubicBezTo>
                    <a:pt x="378878" y="943439"/>
                    <a:pt x="337482" y="914561"/>
                    <a:pt x="371192" y="937033"/>
                  </a:cubicBezTo>
                  <a:cubicBezTo>
                    <a:pt x="374210" y="941560"/>
                    <a:pt x="377813" y="945747"/>
                    <a:pt x="380246" y="950613"/>
                  </a:cubicBezTo>
                  <a:cubicBezTo>
                    <a:pt x="386770" y="963662"/>
                    <a:pt x="387294" y="977258"/>
                    <a:pt x="380246" y="991354"/>
                  </a:cubicBezTo>
                  <a:cubicBezTo>
                    <a:pt x="376429" y="998989"/>
                    <a:pt x="362139" y="1009461"/>
                    <a:pt x="362139" y="1009461"/>
                  </a:cubicBezTo>
                  <a:cubicBezTo>
                    <a:pt x="354594" y="1007952"/>
                    <a:pt x="346387" y="1008375"/>
                    <a:pt x="339505" y="1004934"/>
                  </a:cubicBezTo>
                  <a:cubicBezTo>
                    <a:pt x="333779" y="1002071"/>
                    <a:pt x="331134" y="995075"/>
                    <a:pt x="325925" y="991354"/>
                  </a:cubicBezTo>
                  <a:cubicBezTo>
                    <a:pt x="320434" y="987432"/>
                    <a:pt x="313677" y="985649"/>
                    <a:pt x="307818" y="982301"/>
                  </a:cubicBezTo>
                  <a:cubicBezTo>
                    <a:pt x="303094" y="979602"/>
                    <a:pt x="299014" y="975852"/>
                    <a:pt x="294238" y="973247"/>
                  </a:cubicBezTo>
                  <a:cubicBezTo>
                    <a:pt x="282390" y="966784"/>
                    <a:pt x="269253" y="962626"/>
                    <a:pt x="258024" y="955140"/>
                  </a:cubicBezTo>
                  <a:cubicBezTo>
                    <a:pt x="248971" y="949104"/>
                    <a:pt x="240596" y="941899"/>
                    <a:pt x="230864" y="937033"/>
                  </a:cubicBezTo>
                  <a:cubicBezTo>
                    <a:pt x="224828" y="934015"/>
                    <a:pt x="218372" y="931723"/>
                    <a:pt x="212757" y="927980"/>
                  </a:cubicBezTo>
                  <a:cubicBezTo>
                    <a:pt x="204718" y="922621"/>
                    <a:pt x="197305" y="916336"/>
                    <a:pt x="190123" y="909873"/>
                  </a:cubicBezTo>
                  <a:cubicBezTo>
                    <a:pt x="182192" y="902735"/>
                    <a:pt x="176367" y="893157"/>
                    <a:pt x="167489" y="887239"/>
                  </a:cubicBezTo>
                  <a:cubicBezTo>
                    <a:pt x="162962" y="884221"/>
                    <a:pt x="158003" y="881768"/>
                    <a:pt x="153909" y="878186"/>
                  </a:cubicBezTo>
                  <a:cubicBezTo>
                    <a:pt x="145879" y="871160"/>
                    <a:pt x="138820" y="863097"/>
                    <a:pt x="131275" y="855552"/>
                  </a:cubicBezTo>
                  <a:cubicBezTo>
                    <a:pt x="126748" y="851025"/>
                    <a:pt x="123021" y="845523"/>
                    <a:pt x="117695" y="841972"/>
                  </a:cubicBezTo>
                  <a:cubicBezTo>
                    <a:pt x="108642" y="835936"/>
                    <a:pt x="98229" y="831559"/>
                    <a:pt x="90535" y="823865"/>
                  </a:cubicBezTo>
                  <a:cubicBezTo>
                    <a:pt x="82113" y="815443"/>
                    <a:pt x="79323" y="811469"/>
                    <a:pt x="67901" y="805758"/>
                  </a:cubicBezTo>
                  <a:cubicBezTo>
                    <a:pt x="63633" y="803624"/>
                    <a:pt x="58848" y="802740"/>
                    <a:pt x="54321" y="801231"/>
                  </a:cubicBezTo>
                  <a:lnTo>
                    <a:pt x="27161" y="805758"/>
                  </a:lnTo>
                  <a:cubicBezTo>
                    <a:pt x="14497" y="836152"/>
                    <a:pt x="31526" y="862990"/>
                    <a:pt x="54321" y="878186"/>
                  </a:cubicBezTo>
                  <a:cubicBezTo>
                    <a:pt x="58848" y="881204"/>
                    <a:pt x="63035" y="884806"/>
                    <a:pt x="67901" y="887239"/>
                  </a:cubicBezTo>
                  <a:cubicBezTo>
                    <a:pt x="72169" y="889373"/>
                    <a:pt x="76954" y="890257"/>
                    <a:pt x="81481" y="891766"/>
                  </a:cubicBezTo>
                  <a:cubicBezTo>
                    <a:pt x="84499" y="894784"/>
                    <a:pt x="87121" y="898258"/>
                    <a:pt x="90535" y="900819"/>
                  </a:cubicBezTo>
                  <a:cubicBezTo>
                    <a:pt x="99240" y="907347"/>
                    <a:pt x="110001" y="911232"/>
                    <a:pt x="117695" y="918926"/>
                  </a:cubicBezTo>
                  <a:cubicBezTo>
                    <a:pt x="129496" y="930727"/>
                    <a:pt x="138936" y="943126"/>
                    <a:pt x="153909" y="950613"/>
                  </a:cubicBezTo>
                  <a:cubicBezTo>
                    <a:pt x="158177" y="952747"/>
                    <a:pt x="162962" y="953631"/>
                    <a:pt x="167489" y="955140"/>
                  </a:cubicBezTo>
                  <a:cubicBezTo>
                    <a:pt x="190432" y="978083"/>
                    <a:pt x="160738" y="951089"/>
                    <a:pt x="190123" y="968720"/>
                  </a:cubicBezTo>
                  <a:cubicBezTo>
                    <a:pt x="193783" y="970916"/>
                    <a:pt x="196158" y="974756"/>
                    <a:pt x="199176" y="977774"/>
                  </a:cubicBezTo>
                  <a:cubicBezTo>
                    <a:pt x="200685" y="988336"/>
                    <a:pt x="203703" y="998791"/>
                    <a:pt x="203703" y="1009461"/>
                  </a:cubicBezTo>
                  <a:cubicBezTo>
                    <a:pt x="203703" y="1015682"/>
                    <a:pt x="204741" y="1024786"/>
                    <a:pt x="199176" y="1027568"/>
                  </a:cubicBezTo>
                  <a:cubicBezTo>
                    <a:pt x="194957" y="1029677"/>
                    <a:pt x="172161" y="1005047"/>
                    <a:pt x="172016" y="1004934"/>
                  </a:cubicBezTo>
                  <a:cubicBezTo>
                    <a:pt x="163427" y="998254"/>
                    <a:pt x="153909" y="992862"/>
                    <a:pt x="144856" y="986827"/>
                  </a:cubicBezTo>
                  <a:cubicBezTo>
                    <a:pt x="140329" y="983809"/>
                    <a:pt x="136436" y="979495"/>
                    <a:pt x="131275" y="977774"/>
                  </a:cubicBezTo>
                  <a:cubicBezTo>
                    <a:pt x="111793" y="971279"/>
                    <a:pt x="122324" y="974404"/>
                    <a:pt x="99588" y="968720"/>
                  </a:cubicBezTo>
                  <a:cubicBezTo>
                    <a:pt x="95061" y="965702"/>
                    <a:pt x="91008" y="961810"/>
                    <a:pt x="86008" y="959667"/>
                  </a:cubicBezTo>
                  <a:cubicBezTo>
                    <a:pt x="80290" y="957216"/>
                    <a:pt x="73883" y="956849"/>
                    <a:pt x="67901" y="955140"/>
                  </a:cubicBezTo>
                  <a:cubicBezTo>
                    <a:pt x="63313" y="953829"/>
                    <a:pt x="58848" y="952122"/>
                    <a:pt x="54321" y="950613"/>
                  </a:cubicBezTo>
                  <a:cubicBezTo>
                    <a:pt x="51303" y="947595"/>
                    <a:pt x="49084" y="943469"/>
                    <a:pt x="45267" y="941560"/>
                  </a:cubicBezTo>
                  <a:cubicBezTo>
                    <a:pt x="36731" y="937292"/>
                    <a:pt x="18107" y="932507"/>
                    <a:pt x="18107" y="932507"/>
                  </a:cubicBezTo>
                  <a:cubicBezTo>
                    <a:pt x="3095" y="937510"/>
                    <a:pt x="-244" y="937033"/>
                    <a:pt x="9054" y="937033"/>
                  </a:cubicBezTo>
                </a:path>
              </a:pathLst>
            </a:custGeom>
            <a:noFill/>
            <a:ln w="19050">
              <a:solidFill>
                <a:srgbClr val="00BE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780002" y="1332761"/>
              <a:ext cx="675647" cy="864606"/>
            </a:xfrm>
            <a:custGeom>
              <a:avLst/>
              <a:gdLst>
                <a:gd name="connsiteX0" fmla="*/ 195814 w 675647"/>
                <a:gd name="connsiteY0" fmla="*/ 0 h 864606"/>
                <a:gd name="connsiteX1" fmla="*/ 218447 w 675647"/>
                <a:gd name="connsiteY1" fmla="*/ 4526 h 864606"/>
                <a:gd name="connsiteX2" fmla="*/ 227501 w 675647"/>
                <a:gd name="connsiteY2" fmla="*/ 13580 h 864606"/>
                <a:gd name="connsiteX3" fmla="*/ 241081 w 675647"/>
                <a:gd name="connsiteY3" fmla="*/ 22633 h 864606"/>
                <a:gd name="connsiteX4" fmla="*/ 250134 w 675647"/>
                <a:gd name="connsiteY4" fmla="*/ 31687 h 864606"/>
                <a:gd name="connsiteX5" fmla="*/ 277295 w 675647"/>
                <a:gd name="connsiteY5" fmla="*/ 40740 h 864606"/>
                <a:gd name="connsiteX6" fmla="*/ 290875 w 675647"/>
                <a:gd name="connsiteY6" fmla="*/ 45267 h 864606"/>
                <a:gd name="connsiteX7" fmla="*/ 304455 w 675647"/>
                <a:gd name="connsiteY7" fmla="*/ 49794 h 864606"/>
                <a:gd name="connsiteX8" fmla="*/ 318035 w 675647"/>
                <a:gd name="connsiteY8" fmla="*/ 58847 h 864606"/>
                <a:gd name="connsiteX9" fmla="*/ 345196 w 675647"/>
                <a:gd name="connsiteY9" fmla="*/ 67901 h 864606"/>
                <a:gd name="connsiteX10" fmla="*/ 358776 w 675647"/>
                <a:gd name="connsiteY10" fmla="*/ 72427 h 864606"/>
                <a:gd name="connsiteX11" fmla="*/ 372356 w 675647"/>
                <a:gd name="connsiteY11" fmla="*/ 76954 h 864606"/>
                <a:gd name="connsiteX12" fmla="*/ 390463 w 675647"/>
                <a:gd name="connsiteY12" fmla="*/ 81481 h 864606"/>
                <a:gd name="connsiteX13" fmla="*/ 417624 w 675647"/>
                <a:gd name="connsiteY13" fmla="*/ 90534 h 864606"/>
                <a:gd name="connsiteX14" fmla="*/ 431204 w 675647"/>
                <a:gd name="connsiteY14" fmla="*/ 95061 h 864606"/>
                <a:gd name="connsiteX15" fmla="*/ 462891 w 675647"/>
                <a:gd name="connsiteY15" fmla="*/ 108641 h 864606"/>
                <a:gd name="connsiteX16" fmla="*/ 471944 w 675647"/>
                <a:gd name="connsiteY16" fmla="*/ 117695 h 864606"/>
                <a:gd name="connsiteX17" fmla="*/ 499105 w 675647"/>
                <a:gd name="connsiteY17" fmla="*/ 135802 h 864606"/>
                <a:gd name="connsiteX18" fmla="*/ 526265 w 675647"/>
                <a:gd name="connsiteY18" fmla="*/ 167489 h 864606"/>
                <a:gd name="connsiteX19" fmla="*/ 548899 w 675647"/>
                <a:gd name="connsiteY19" fmla="*/ 185596 h 864606"/>
                <a:gd name="connsiteX20" fmla="*/ 576059 w 675647"/>
                <a:gd name="connsiteY20" fmla="*/ 221810 h 864606"/>
                <a:gd name="connsiteX21" fmla="*/ 580586 w 675647"/>
                <a:gd name="connsiteY21" fmla="*/ 235390 h 864606"/>
                <a:gd name="connsiteX22" fmla="*/ 607746 w 675647"/>
                <a:gd name="connsiteY22" fmla="*/ 271604 h 864606"/>
                <a:gd name="connsiteX23" fmla="*/ 621327 w 675647"/>
                <a:gd name="connsiteY23" fmla="*/ 298764 h 864606"/>
                <a:gd name="connsiteX24" fmla="*/ 634907 w 675647"/>
                <a:gd name="connsiteY24" fmla="*/ 321398 h 864606"/>
                <a:gd name="connsiteX25" fmla="*/ 648487 w 675647"/>
                <a:gd name="connsiteY25" fmla="*/ 348558 h 864606"/>
                <a:gd name="connsiteX26" fmla="*/ 662067 w 675647"/>
                <a:gd name="connsiteY26" fmla="*/ 371192 h 864606"/>
                <a:gd name="connsiteX27" fmla="*/ 653014 w 675647"/>
                <a:gd name="connsiteY27" fmla="*/ 389299 h 864606"/>
                <a:gd name="connsiteX28" fmla="*/ 643960 w 675647"/>
                <a:gd name="connsiteY28" fmla="*/ 380245 h 864606"/>
                <a:gd name="connsiteX29" fmla="*/ 616800 w 675647"/>
                <a:gd name="connsiteY29" fmla="*/ 371192 h 864606"/>
                <a:gd name="connsiteX30" fmla="*/ 580586 w 675647"/>
                <a:gd name="connsiteY30" fmla="*/ 344031 h 864606"/>
                <a:gd name="connsiteX31" fmla="*/ 567006 w 675647"/>
                <a:gd name="connsiteY31" fmla="*/ 339505 h 864606"/>
                <a:gd name="connsiteX32" fmla="*/ 557952 w 675647"/>
                <a:gd name="connsiteY32" fmla="*/ 330451 h 864606"/>
                <a:gd name="connsiteX33" fmla="*/ 530792 w 675647"/>
                <a:gd name="connsiteY33" fmla="*/ 321398 h 864606"/>
                <a:gd name="connsiteX34" fmla="*/ 512685 w 675647"/>
                <a:gd name="connsiteY34" fmla="*/ 307817 h 864606"/>
                <a:gd name="connsiteX35" fmla="*/ 476471 w 675647"/>
                <a:gd name="connsiteY35" fmla="*/ 289711 h 864606"/>
                <a:gd name="connsiteX36" fmla="*/ 444784 w 675647"/>
                <a:gd name="connsiteY36" fmla="*/ 276130 h 864606"/>
                <a:gd name="connsiteX37" fmla="*/ 431204 w 675647"/>
                <a:gd name="connsiteY37" fmla="*/ 267077 h 864606"/>
                <a:gd name="connsiteX38" fmla="*/ 422150 w 675647"/>
                <a:gd name="connsiteY38" fmla="*/ 258023 h 864606"/>
                <a:gd name="connsiteX39" fmla="*/ 394990 w 675647"/>
                <a:gd name="connsiteY39" fmla="*/ 239916 h 864606"/>
                <a:gd name="connsiteX40" fmla="*/ 372356 w 675647"/>
                <a:gd name="connsiteY40" fmla="*/ 221810 h 864606"/>
                <a:gd name="connsiteX41" fmla="*/ 358776 w 675647"/>
                <a:gd name="connsiteY41" fmla="*/ 217283 h 864606"/>
                <a:gd name="connsiteX42" fmla="*/ 322562 w 675647"/>
                <a:gd name="connsiteY42" fmla="*/ 199176 h 864606"/>
                <a:gd name="connsiteX43" fmla="*/ 308982 w 675647"/>
                <a:gd name="connsiteY43" fmla="*/ 194649 h 864606"/>
                <a:gd name="connsiteX44" fmla="*/ 295402 w 675647"/>
                <a:gd name="connsiteY44" fmla="*/ 190122 h 864606"/>
                <a:gd name="connsiteX45" fmla="*/ 277295 w 675647"/>
                <a:gd name="connsiteY45" fmla="*/ 185596 h 864606"/>
                <a:gd name="connsiteX46" fmla="*/ 263715 w 675647"/>
                <a:gd name="connsiteY46" fmla="*/ 181069 h 864606"/>
                <a:gd name="connsiteX47" fmla="*/ 245608 w 675647"/>
                <a:gd name="connsiteY47" fmla="*/ 176542 h 864606"/>
                <a:gd name="connsiteX48" fmla="*/ 218447 w 675647"/>
                <a:gd name="connsiteY48" fmla="*/ 167489 h 864606"/>
                <a:gd name="connsiteX49" fmla="*/ 204867 w 675647"/>
                <a:gd name="connsiteY49" fmla="*/ 162962 h 864606"/>
                <a:gd name="connsiteX50" fmla="*/ 182234 w 675647"/>
                <a:gd name="connsiteY50" fmla="*/ 158435 h 864606"/>
                <a:gd name="connsiteX51" fmla="*/ 168653 w 675647"/>
                <a:gd name="connsiteY51" fmla="*/ 153909 h 864606"/>
                <a:gd name="connsiteX52" fmla="*/ 141493 w 675647"/>
                <a:gd name="connsiteY52" fmla="*/ 149382 h 864606"/>
                <a:gd name="connsiteX53" fmla="*/ 50958 w 675647"/>
                <a:gd name="connsiteY53" fmla="*/ 153909 h 864606"/>
                <a:gd name="connsiteX54" fmla="*/ 37378 w 675647"/>
                <a:gd name="connsiteY54" fmla="*/ 158435 h 864606"/>
                <a:gd name="connsiteX55" fmla="*/ 19271 w 675647"/>
                <a:gd name="connsiteY55" fmla="*/ 176542 h 864606"/>
                <a:gd name="connsiteX56" fmla="*/ 19271 w 675647"/>
                <a:gd name="connsiteY56" fmla="*/ 226336 h 864606"/>
                <a:gd name="connsiteX57" fmla="*/ 32851 w 675647"/>
                <a:gd name="connsiteY57" fmla="*/ 230863 h 864606"/>
                <a:gd name="connsiteX58" fmla="*/ 55485 w 675647"/>
                <a:gd name="connsiteY58" fmla="*/ 244443 h 864606"/>
                <a:gd name="connsiteX59" fmla="*/ 64538 w 675647"/>
                <a:gd name="connsiteY59" fmla="*/ 253497 h 864606"/>
                <a:gd name="connsiteX60" fmla="*/ 82645 w 675647"/>
                <a:gd name="connsiteY60" fmla="*/ 262550 h 864606"/>
                <a:gd name="connsiteX61" fmla="*/ 109806 w 675647"/>
                <a:gd name="connsiteY61" fmla="*/ 276130 h 864606"/>
                <a:gd name="connsiteX62" fmla="*/ 141493 w 675647"/>
                <a:gd name="connsiteY62" fmla="*/ 294237 h 864606"/>
                <a:gd name="connsiteX63" fmla="*/ 168653 w 675647"/>
                <a:gd name="connsiteY63" fmla="*/ 312344 h 864606"/>
                <a:gd name="connsiteX64" fmla="*/ 186760 w 675647"/>
                <a:gd name="connsiteY64" fmla="*/ 321398 h 864606"/>
                <a:gd name="connsiteX65" fmla="*/ 209394 w 675647"/>
                <a:gd name="connsiteY65" fmla="*/ 344031 h 864606"/>
                <a:gd name="connsiteX66" fmla="*/ 250134 w 675647"/>
                <a:gd name="connsiteY66" fmla="*/ 371192 h 864606"/>
                <a:gd name="connsiteX67" fmla="*/ 263715 w 675647"/>
                <a:gd name="connsiteY67" fmla="*/ 380245 h 864606"/>
                <a:gd name="connsiteX68" fmla="*/ 290875 w 675647"/>
                <a:gd name="connsiteY68" fmla="*/ 389299 h 864606"/>
                <a:gd name="connsiteX69" fmla="*/ 304455 w 675647"/>
                <a:gd name="connsiteY69" fmla="*/ 393825 h 864606"/>
                <a:gd name="connsiteX70" fmla="*/ 322562 w 675647"/>
                <a:gd name="connsiteY70" fmla="*/ 398352 h 864606"/>
                <a:gd name="connsiteX71" fmla="*/ 363303 w 675647"/>
                <a:gd name="connsiteY71" fmla="*/ 416459 h 864606"/>
                <a:gd name="connsiteX72" fmla="*/ 399517 w 675647"/>
                <a:gd name="connsiteY72" fmla="*/ 430039 h 864606"/>
                <a:gd name="connsiteX73" fmla="*/ 422150 w 675647"/>
                <a:gd name="connsiteY73" fmla="*/ 434566 h 864606"/>
                <a:gd name="connsiteX74" fmla="*/ 462891 w 675647"/>
                <a:gd name="connsiteY74" fmla="*/ 448146 h 864606"/>
                <a:gd name="connsiteX75" fmla="*/ 476471 w 675647"/>
                <a:gd name="connsiteY75" fmla="*/ 452673 h 864606"/>
                <a:gd name="connsiteX76" fmla="*/ 490051 w 675647"/>
                <a:gd name="connsiteY76" fmla="*/ 457200 h 864606"/>
                <a:gd name="connsiteX77" fmla="*/ 508158 w 675647"/>
                <a:gd name="connsiteY77" fmla="*/ 466253 h 864606"/>
                <a:gd name="connsiteX78" fmla="*/ 535319 w 675647"/>
                <a:gd name="connsiteY78" fmla="*/ 484360 h 864606"/>
                <a:gd name="connsiteX79" fmla="*/ 548899 w 675647"/>
                <a:gd name="connsiteY79" fmla="*/ 493413 h 864606"/>
                <a:gd name="connsiteX80" fmla="*/ 562479 w 675647"/>
                <a:gd name="connsiteY80" fmla="*/ 497940 h 864606"/>
                <a:gd name="connsiteX81" fmla="*/ 589639 w 675647"/>
                <a:gd name="connsiteY81" fmla="*/ 520574 h 864606"/>
                <a:gd name="connsiteX82" fmla="*/ 603220 w 675647"/>
                <a:gd name="connsiteY82" fmla="*/ 525101 h 864606"/>
                <a:gd name="connsiteX83" fmla="*/ 621327 w 675647"/>
                <a:gd name="connsiteY83" fmla="*/ 534154 h 864606"/>
                <a:gd name="connsiteX84" fmla="*/ 643960 w 675647"/>
                <a:gd name="connsiteY84" fmla="*/ 552261 h 864606"/>
                <a:gd name="connsiteX85" fmla="*/ 662067 w 675647"/>
                <a:gd name="connsiteY85" fmla="*/ 570368 h 864606"/>
                <a:gd name="connsiteX86" fmla="*/ 671121 w 675647"/>
                <a:gd name="connsiteY86" fmla="*/ 579421 h 864606"/>
                <a:gd name="connsiteX87" fmla="*/ 675647 w 675647"/>
                <a:gd name="connsiteY87" fmla="*/ 593002 h 864606"/>
                <a:gd name="connsiteX88" fmla="*/ 671121 w 675647"/>
                <a:gd name="connsiteY88" fmla="*/ 620162 h 864606"/>
                <a:gd name="connsiteX89" fmla="*/ 662067 w 675647"/>
                <a:gd name="connsiteY89" fmla="*/ 629215 h 864606"/>
                <a:gd name="connsiteX90" fmla="*/ 648487 w 675647"/>
                <a:gd name="connsiteY90" fmla="*/ 638269 h 864606"/>
                <a:gd name="connsiteX91" fmla="*/ 616800 w 675647"/>
                <a:gd name="connsiteY91" fmla="*/ 647322 h 864606"/>
                <a:gd name="connsiteX92" fmla="*/ 548899 w 675647"/>
                <a:gd name="connsiteY92" fmla="*/ 642796 h 864606"/>
                <a:gd name="connsiteX93" fmla="*/ 521738 w 675647"/>
                <a:gd name="connsiteY93" fmla="*/ 633742 h 864606"/>
                <a:gd name="connsiteX94" fmla="*/ 499105 w 675647"/>
                <a:gd name="connsiteY94" fmla="*/ 629215 h 864606"/>
                <a:gd name="connsiteX95" fmla="*/ 453837 w 675647"/>
                <a:gd name="connsiteY95" fmla="*/ 606582 h 864606"/>
                <a:gd name="connsiteX96" fmla="*/ 426677 w 675647"/>
                <a:gd name="connsiteY96" fmla="*/ 593002 h 864606"/>
                <a:gd name="connsiteX97" fmla="*/ 394990 w 675647"/>
                <a:gd name="connsiteY97" fmla="*/ 583948 h 864606"/>
                <a:gd name="connsiteX98" fmla="*/ 381410 w 675647"/>
                <a:gd name="connsiteY98" fmla="*/ 579421 h 864606"/>
                <a:gd name="connsiteX99" fmla="*/ 331616 w 675647"/>
                <a:gd name="connsiteY99" fmla="*/ 565841 h 864606"/>
                <a:gd name="connsiteX100" fmla="*/ 304455 w 675647"/>
                <a:gd name="connsiteY100" fmla="*/ 556788 h 864606"/>
                <a:gd name="connsiteX101" fmla="*/ 268241 w 675647"/>
                <a:gd name="connsiteY101" fmla="*/ 547734 h 864606"/>
                <a:gd name="connsiteX102" fmla="*/ 241081 w 675647"/>
                <a:gd name="connsiteY102" fmla="*/ 538681 h 864606"/>
                <a:gd name="connsiteX103" fmla="*/ 213921 w 675647"/>
                <a:gd name="connsiteY103" fmla="*/ 525101 h 864606"/>
                <a:gd name="connsiteX104" fmla="*/ 186760 w 675647"/>
                <a:gd name="connsiteY104" fmla="*/ 506994 h 864606"/>
                <a:gd name="connsiteX105" fmla="*/ 146020 w 675647"/>
                <a:gd name="connsiteY105" fmla="*/ 488887 h 864606"/>
                <a:gd name="connsiteX106" fmla="*/ 132439 w 675647"/>
                <a:gd name="connsiteY106" fmla="*/ 484360 h 864606"/>
                <a:gd name="connsiteX107" fmla="*/ 118859 w 675647"/>
                <a:gd name="connsiteY107" fmla="*/ 479833 h 864606"/>
                <a:gd name="connsiteX108" fmla="*/ 100752 w 675647"/>
                <a:gd name="connsiteY108" fmla="*/ 475307 h 864606"/>
                <a:gd name="connsiteX109" fmla="*/ 73592 w 675647"/>
                <a:gd name="connsiteY109" fmla="*/ 466253 h 864606"/>
                <a:gd name="connsiteX110" fmla="*/ 41905 w 675647"/>
                <a:gd name="connsiteY110" fmla="*/ 457200 h 864606"/>
                <a:gd name="connsiteX111" fmla="*/ 5691 w 675647"/>
                <a:gd name="connsiteY111" fmla="*/ 461726 h 864606"/>
                <a:gd name="connsiteX112" fmla="*/ 1164 w 675647"/>
                <a:gd name="connsiteY112" fmla="*/ 502467 h 864606"/>
                <a:gd name="connsiteX113" fmla="*/ 14744 w 675647"/>
                <a:gd name="connsiteY113" fmla="*/ 565841 h 864606"/>
                <a:gd name="connsiteX114" fmla="*/ 32851 w 675647"/>
                <a:gd name="connsiteY114" fmla="*/ 570368 h 864606"/>
                <a:gd name="connsiteX115" fmla="*/ 55485 w 675647"/>
                <a:gd name="connsiteY115" fmla="*/ 579421 h 864606"/>
                <a:gd name="connsiteX116" fmla="*/ 96226 w 675647"/>
                <a:gd name="connsiteY116" fmla="*/ 593002 h 864606"/>
                <a:gd name="connsiteX117" fmla="*/ 114333 w 675647"/>
                <a:gd name="connsiteY117" fmla="*/ 602055 h 864606"/>
                <a:gd name="connsiteX118" fmla="*/ 136966 w 675647"/>
                <a:gd name="connsiteY118" fmla="*/ 611109 h 864606"/>
                <a:gd name="connsiteX119" fmla="*/ 150546 w 675647"/>
                <a:gd name="connsiteY119" fmla="*/ 620162 h 864606"/>
                <a:gd name="connsiteX120" fmla="*/ 173180 w 675647"/>
                <a:gd name="connsiteY120" fmla="*/ 624689 h 864606"/>
                <a:gd name="connsiteX121" fmla="*/ 272768 w 675647"/>
                <a:gd name="connsiteY121" fmla="*/ 674483 h 864606"/>
                <a:gd name="connsiteX122" fmla="*/ 290875 w 675647"/>
                <a:gd name="connsiteY122" fmla="*/ 683536 h 864606"/>
                <a:gd name="connsiteX123" fmla="*/ 308982 w 675647"/>
                <a:gd name="connsiteY123" fmla="*/ 692590 h 864606"/>
                <a:gd name="connsiteX124" fmla="*/ 349723 w 675647"/>
                <a:gd name="connsiteY124" fmla="*/ 710697 h 864606"/>
                <a:gd name="connsiteX125" fmla="*/ 376883 w 675647"/>
                <a:gd name="connsiteY125" fmla="*/ 715223 h 864606"/>
                <a:gd name="connsiteX126" fmla="*/ 390463 w 675647"/>
                <a:gd name="connsiteY126" fmla="*/ 719750 h 864606"/>
                <a:gd name="connsiteX127" fmla="*/ 399517 w 675647"/>
                <a:gd name="connsiteY127" fmla="*/ 728804 h 864606"/>
                <a:gd name="connsiteX128" fmla="*/ 426677 w 675647"/>
                <a:gd name="connsiteY128" fmla="*/ 733330 h 864606"/>
                <a:gd name="connsiteX129" fmla="*/ 467418 w 675647"/>
                <a:gd name="connsiteY129" fmla="*/ 746911 h 864606"/>
                <a:gd name="connsiteX130" fmla="*/ 508158 w 675647"/>
                <a:gd name="connsiteY130" fmla="*/ 760491 h 864606"/>
                <a:gd name="connsiteX131" fmla="*/ 521738 w 675647"/>
                <a:gd name="connsiteY131" fmla="*/ 765017 h 864606"/>
                <a:gd name="connsiteX132" fmla="*/ 539845 w 675647"/>
                <a:gd name="connsiteY132" fmla="*/ 769544 h 864606"/>
                <a:gd name="connsiteX133" fmla="*/ 580586 w 675647"/>
                <a:gd name="connsiteY133" fmla="*/ 787651 h 864606"/>
                <a:gd name="connsiteX134" fmla="*/ 598693 w 675647"/>
                <a:gd name="connsiteY134" fmla="*/ 805758 h 864606"/>
                <a:gd name="connsiteX135" fmla="*/ 607746 w 675647"/>
                <a:gd name="connsiteY135" fmla="*/ 832918 h 864606"/>
                <a:gd name="connsiteX136" fmla="*/ 589639 w 675647"/>
                <a:gd name="connsiteY136" fmla="*/ 851025 h 864606"/>
                <a:gd name="connsiteX137" fmla="*/ 580586 w 675647"/>
                <a:gd name="connsiteY137" fmla="*/ 860079 h 864606"/>
                <a:gd name="connsiteX138" fmla="*/ 567006 w 675647"/>
                <a:gd name="connsiteY138" fmla="*/ 864606 h 864606"/>
                <a:gd name="connsiteX139" fmla="*/ 494578 w 675647"/>
                <a:gd name="connsiteY139" fmla="*/ 860079 h 864606"/>
                <a:gd name="connsiteX140" fmla="*/ 449311 w 675647"/>
                <a:gd name="connsiteY140" fmla="*/ 851025 h 864606"/>
                <a:gd name="connsiteX141" fmla="*/ 408570 w 675647"/>
                <a:gd name="connsiteY141" fmla="*/ 837445 h 864606"/>
                <a:gd name="connsiteX142" fmla="*/ 381410 w 675647"/>
                <a:gd name="connsiteY142" fmla="*/ 828392 h 864606"/>
                <a:gd name="connsiteX143" fmla="*/ 336142 w 675647"/>
                <a:gd name="connsiteY143" fmla="*/ 819338 h 864606"/>
                <a:gd name="connsiteX144" fmla="*/ 313509 w 675647"/>
                <a:gd name="connsiteY144" fmla="*/ 810285 h 864606"/>
                <a:gd name="connsiteX145" fmla="*/ 295402 w 675647"/>
                <a:gd name="connsiteY145" fmla="*/ 805758 h 864606"/>
                <a:gd name="connsiteX146" fmla="*/ 268241 w 675647"/>
                <a:gd name="connsiteY146" fmla="*/ 796705 h 864606"/>
                <a:gd name="connsiteX147" fmla="*/ 259188 w 675647"/>
                <a:gd name="connsiteY147" fmla="*/ 787651 h 864606"/>
                <a:gd name="connsiteX148" fmla="*/ 164127 w 675647"/>
                <a:gd name="connsiteY148" fmla="*/ 778598 h 864606"/>
                <a:gd name="connsiteX149" fmla="*/ 150546 w 675647"/>
                <a:gd name="connsiteY149" fmla="*/ 765017 h 8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675647" h="864606">
                  <a:moveTo>
                    <a:pt x="195814" y="0"/>
                  </a:moveTo>
                  <a:cubicBezTo>
                    <a:pt x="203358" y="1509"/>
                    <a:pt x="211375" y="1495"/>
                    <a:pt x="218447" y="4526"/>
                  </a:cubicBezTo>
                  <a:cubicBezTo>
                    <a:pt x="222370" y="6207"/>
                    <a:pt x="224168" y="10914"/>
                    <a:pt x="227501" y="13580"/>
                  </a:cubicBezTo>
                  <a:cubicBezTo>
                    <a:pt x="231749" y="16979"/>
                    <a:pt x="236833" y="19234"/>
                    <a:pt x="241081" y="22633"/>
                  </a:cubicBezTo>
                  <a:cubicBezTo>
                    <a:pt x="244414" y="25299"/>
                    <a:pt x="246317" y="29778"/>
                    <a:pt x="250134" y="31687"/>
                  </a:cubicBezTo>
                  <a:cubicBezTo>
                    <a:pt x="258670" y="35955"/>
                    <a:pt x="268241" y="37722"/>
                    <a:pt x="277295" y="40740"/>
                  </a:cubicBezTo>
                  <a:lnTo>
                    <a:pt x="290875" y="45267"/>
                  </a:lnTo>
                  <a:cubicBezTo>
                    <a:pt x="295402" y="46776"/>
                    <a:pt x="300485" y="47147"/>
                    <a:pt x="304455" y="49794"/>
                  </a:cubicBezTo>
                  <a:cubicBezTo>
                    <a:pt x="308982" y="52812"/>
                    <a:pt x="313064" y="56637"/>
                    <a:pt x="318035" y="58847"/>
                  </a:cubicBezTo>
                  <a:cubicBezTo>
                    <a:pt x="326756" y="62723"/>
                    <a:pt x="336142" y="64883"/>
                    <a:pt x="345196" y="67901"/>
                  </a:cubicBezTo>
                  <a:lnTo>
                    <a:pt x="358776" y="72427"/>
                  </a:lnTo>
                  <a:cubicBezTo>
                    <a:pt x="363303" y="73936"/>
                    <a:pt x="367727" y="75797"/>
                    <a:pt x="372356" y="76954"/>
                  </a:cubicBezTo>
                  <a:cubicBezTo>
                    <a:pt x="378392" y="78463"/>
                    <a:pt x="384504" y="79693"/>
                    <a:pt x="390463" y="81481"/>
                  </a:cubicBezTo>
                  <a:cubicBezTo>
                    <a:pt x="399604" y="84223"/>
                    <a:pt x="408570" y="87516"/>
                    <a:pt x="417624" y="90534"/>
                  </a:cubicBezTo>
                  <a:cubicBezTo>
                    <a:pt x="422151" y="92043"/>
                    <a:pt x="426936" y="92927"/>
                    <a:pt x="431204" y="95061"/>
                  </a:cubicBezTo>
                  <a:cubicBezTo>
                    <a:pt x="453579" y="106248"/>
                    <a:pt x="442909" y="101980"/>
                    <a:pt x="462891" y="108641"/>
                  </a:cubicBezTo>
                  <a:cubicBezTo>
                    <a:pt x="465909" y="111659"/>
                    <a:pt x="468530" y="115134"/>
                    <a:pt x="471944" y="117695"/>
                  </a:cubicBezTo>
                  <a:cubicBezTo>
                    <a:pt x="480649" y="124224"/>
                    <a:pt x="499105" y="135802"/>
                    <a:pt x="499105" y="135802"/>
                  </a:cubicBezTo>
                  <a:cubicBezTo>
                    <a:pt x="507296" y="148089"/>
                    <a:pt x="513092" y="158708"/>
                    <a:pt x="526265" y="167489"/>
                  </a:cubicBezTo>
                  <a:cubicBezTo>
                    <a:pt x="535175" y="173429"/>
                    <a:pt x="542448" y="176995"/>
                    <a:pt x="548899" y="185596"/>
                  </a:cubicBezTo>
                  <a:cubicBezTo>
                    <a:pt x="579615" y="226549"/>
                    <a:pt x="555296" y="201044"/>
                    <a:pt x="576059" y="221810"/>
                  </a:cubicBezTo>
                  <a:cubicBezTo>
                    <a:pt x="577568" y="226337"/>
                    <a:pt x="578269" y="231219"/>
                    <a:pt x="580586" y="235390"/>
                  </a:cubicBezTo>
                  <a:cubicBezTo>
                    <a:pt x="593382" y="258421"/>
                    <a:pt x="594011" y="257868"/>
                    <a:pt x="607746" y="271604"/>
                  </a:cubicBezTo>
                  <a:cubicBezTo>
                    <a:pt x="618913" y="316268"/>
                    <a:pt x="604029" y="269934"/>
                    <a:pt x="621327" y="298764"/>
                  </a:cubicBezTo>
                  <a:cubicBezTo>
                    <a:pt x="638958" y="328149"/>
                    <a:pt x="611964" y="298455"/>
                    <a:pt x="634907" y="321398"/>
                  </a:cubicBezTo>
                  <a:cubicBezTo>
                    <a:pt x="646286" y="355532"/>
                    <a:pt x="630937" y="313458"/>
                    <a:pt x="648487" y="348558"/>
                  </a:cubicBezTo>
                  <a:cubicBezTo>
                    <a:pt x="660240" y="372064"/>
                    <a:pt x="644384" y="353507"/>
                    <a:pt x="662067" y="371192"/>
                  </a:cubicBezTo>
                  <a:cubicBezTo>
                    <a:pt x="664654" y="378951"/>
                    <a:pt x="674570" y="393610"/>
                    <a:pt x="653014" y="389299"/>
                  </a:cubicBezTo>
                  <a:cubicBezTo>
                    <a:pt x="648829" y="388462"/>
                    <a:pt x="647778" y="382154"/>
                    <a:pt x="643960" y="380245"/>
                  </a:cubicBezTo>
                  <a:cubicBezTo>
                    <a:pt x="635424" y="375977"/>
                    <a:pt x="616800" y="371192"/>
                    <a:pt x="616800" y="371192"/>
                  </a:cubicBezTo>
                  <a:cubicBezTo>
                    <a:pt x="606076" y="360468"/>
                    <a:pt x="595940" y="349148"/>
                    <a:pt x="580586" y="344031"/>
                  </a:cubicBezTo>
                  <a:lnTo>
                    <a:pt x="567006" y="339505"/>
                  </a:lnTo>
                  <a:cubicBezTo>
                    <a:pt x="563988" y="336487"/>
                    <a:pt x="561770" y="332360"/>
                    <a:pt x="557952" y="330451"/>
                  </a:cubicBezTo>
                  <a:cubicBezTo>
                    <a:pt x="549416" y="326183"/>
                    <a:pt x="530792" y="321398"/>
                    <a:pt x="530792" y="321398"/>
                  </a:cubicBezTo>
                  <a:cubicBezTo>
                    <a:pt x="524756" y="316871"/>
                    <a:pt x="519202" y="311619"/>
                    <a:pt x="512685" y="307817"/>
                  </a:cubicBezTo>
                  <a:cubicBezTo>
                    <a:pt x="501027" y="301017"/>
                    <a:pt x="487700" y="297198"/>
                    <a:pt x="476471" y="289711"/>
                  </a:cubicBezTo>
                  <a:cubicBezTo>
                    <a:pt x="457715" y="277206"/>
                    <a:pt x="468169" y="281977"/>
                    <a:pt x="444784" y="276130"/>
                  </a:cubicBezTo>
                  <a:cubicBezTo>
                    <a:pt x="440257" y="273112"/>
                    <a:pt x="435452" y="270476"/>
                    <a:pt x="431204" y="267077"/>
                  </a:cubicBezTo>
                  <a:cubicBezTo>
                    <a:pt x="427871" y="264411"/>
                    <a:pt x="425564" y="260584"/>
                    <a:pt x="422150" y="258023"/>
                  </a:cubicBezTo>
                  <a:cubicBezTo>
                    <a:pt x="413445" y="251494"/>
                    <a:pt x="402684" y="247609"/>
                    <a:pt x="394990" y="239916"/>
                  </a:cubicBezTo>
                  <a:cubicBezTo>
                    <a:pt x="386569" y="231496"/>
                    <a:pt x="383776" y="227520"/>
                    <a:pt x="372356" y="221810"/>
                  </a:cubicBezTo>
                  <a:cubicBezTo>
                    <a:pt x="368088" y="219676"/>
                    <a:pt x="363303" y="218792"/>
                    <a:pt x="358776" y="217283"/>
                  </a:cubicBezTo>
                  <a:cubicBezTo>
                    <a:pt x="342975" y="201480"/>
                    <a:pt x="353773" y="209579"/>
                    <a:pt x="322562" y="199176"/>
                  </a:cubicBezTo>
                  <a:lnTo>
                    <a:pt x="308982" y="194649"/>
                  </a:lnTo>
                  <a:cubicBezTo>
                    <a:pt x="304455" y="193140"/>
                    <a:pt x="300031" y="191279"/>
                    <a:pt x="295402" y="190122"/>
                  </a:cubicBezTo>
                  <a:cubicBezTo>
                    <a:pt x="289366" y="188613"/>
                    <a:pt x="283277" y="187305"/>
                    <a:pt x="277295" y="185596"/>
                  </a:cubicBezTo>
                  <a:cubicBezTo>
                    <a:pt x="272707" y="184285"/>
                    <a:pt x="268303" y="182380"/>
                    <a:pt x="263715" y="181069"/>
                  </a:cubicBezTo>
                  <a:cubicBezTo>
                    <a:pt x="257733" y="179360"/>
                    <a:pt x="251567" y="178330"/>
                    <a:pt x="245608" y="176542"/>
                  </a:cubicBezTo>
                  <a:cubicBezTo>
                    <a:pt x="236467" y="173800"/>
                    <a:pt x="227501" y="170507"/>
                    <a:pt x="218447" y="167489"/>
                  </a:cubicBezTo>
                  <a:cubicBezTo>
                    <a:pt x="213920" y="165980"/>
                    <a:pt x="209546" y="163898"/>
                    <a:pt x="204867" y="162962"/>
                  </a:cubicBezTo>
                  <a:cubicBezTo>
                    <a:pt x="197323" y="161453"/>
                    <a:pt x="189698" y="160301"/>
                    <a:pt x="182234" y="158435"/>
                  </a:cubicBezTo>
                  <a:cubicBezTo>
                    <a:pt x="177605" y="157278"/>
                    <a:pt x="173311" y="154944"/>
                    <a:pt x="168653" y="153909"/>
                  </a:cubicBezTo>
                  <a:cubicBezTo>
                    <a:pt x="159693" y="151918"/>
                    <a:pt x="150546" y="150891"/>
                    <a:pt x="141493" y="149382"/>
                  </a:cubicBezTo>
                  <a:cubicBezTo>
                    <a:pt x="111315" y="150891"/>
                    <a:pt x="81060" y="151292"/>
                    <a:pt x="50958" y="153909"/>
                  </a:cubicBezTo>
                  <a:cubicBezTo>
                    <a:pt x="46204" y="154322"/>
                    <a:pt x="41261" y="155662"/>
                    <a:pt x="37378" y="158435"/>
                  </a:cubicBezTo>
                  <a:cubicBezTo>
                    <a:pt x="30432" y="163396"/>
                    <a:pt x="19271" y="176542"/>
                    <a:pt x="19271" y="176542"/>
                  </a:cubicBezTo>
                  <a:cubicBezTo>
                    <a:pt x="13096" y="195067"/>
                    <a:pt x="8546" y="202205"/>
                    <a:pt x="19271" y="226336"/>
                  </a:cubicBezTo>
                  <a:cubicBezTo>
                    <a:pt x="21209" y="230696"/>
                    <a:pt x="28324" y="229354"/>
                    <a:pt x="32851" y="230863"/>
                  </a:cubicBezTo>
                  <a:cubicBezTo>
                    <a:pt x="55797" y="253806"/>
                    <a:pt x="26098" y="226809"/>
                    <a:pt x="55485" y="244443"/>
                  </a:cubicBezTo>
                  <a:cubicBezTo>
                    <a:pt x="59145" y="246639"/>
                    <a:pt x="60987" y="251130"/>
                    <a:pt x="64538" y="253497"/>
                  </a:cubicBezTo>
                  <a:cubicBezTo>
                    <a:pt x="70153" y="257240"/>
                    <a:pt x="76786" y="259202"/>
                    <a:pt x="82645" y="262550"/>
                  </a:cubicBezTo>
                  <a:cubicBezTo>
                    <a:pt x="107216" y="276591"/>
                    <a:pt x="84908" y="267832"/>
                    <a:pt x="109806" y="276130"/>
                  </a:cubicBezTo>
                  <a:cubicBezTo>
                    <a:pt x="156767" y="307440"/>
                    <a:pt x="84080" y="259789"/>
                    <a:pt x="141493" y="294237"/>
                  </a:cubicBezTo>
                  <a:cubicBezTo>
                    <a:pt x="150823" y="299835"/>
                    <a:pt x="158921" y="307478"/>
                    <a:pt x="168653" y="312344"/>
                  </a:cubicBezTo>
                  <a:cubicBezTo>
                    <a:pt x="174689" y="315362"/>
                    <a:pt x="181433" y="317255"/>
                    <a:pt x="186760" y="321398"/>
                  </a:cubicBezTo>
                  <a:cubicBezTo>
                    <a:pt x="195182" y="327948"/>
                    <a:pt x="200516" y="338113"/>
                    <a:pt x="209394" y="344031"/>
                  </a:cubicBezTo>
                  <a:lnTo>
                    <a:pt x="250134" y="371192"/>
                  </a:lnTo>
                  <a:cubicBezTo>
                    <a:pt x="254661" y="374210"/>
                    <a:pt x="258554" y="378524"/>
                    <a:pt x="263715" y="380245"/>
                  </a:cubicBezTo>
                  <a:lnTo>
                    <a:pt x="290875" y="389299"/>
                  </a:lnTo>
                  <a:cubicBezTo>
                    <a:pt x="295402" y="390808"/>
                    <a:pt x="299826" y="392668"/>
                    <a:pt x="304455" y="393825"/>
                  </a:cubicBezTo>
                  <a:lnTo>
                    <a:pt x="322562" y="398352"/>
                  </a:lnTo>
                  <a:cubicBezTo>
                    <a:pt x="353370" y="421457"/>
                    <a:pt x="326596" y="405446"/>
                    <a:pt x="363303" y="416459"/>
                  </a:cubicBezTo>
                  <a:cubicBezTo>
                    <a:pt x="384127" y="422707"/>
                    <a:pt x="381891" y="425633"/>
                    <a:pt x="399517" y="430039"/>
                  </a:cubicBezTo>
                  <a:cubicBezTo>
                    <a:pt x="406981" y="431905"/>
                    <a:pt x="414727" y="432542"/>
                    <a:pt x="422150" y="434566"/>
                  </a:cubicBezTo>
                  <a:cubicBezTo>
                    <a:pt x="422176" y="434573"/>
                    <a:pt x="456088" y="445878"/>
                    <a:pt x="462891" y="448146"/>
                  </a:cubicBezTo>
                  <a:lnTo>
                    <a:pt x="476471" y="452673"/>
                  </a:lnTo>
                  <a:cubicBezTo>
                    <a:pt x="480998" y="454182"/>
                    <a:pt x="485783" y="455066"/>
                    <a:pt x="490051" y="457200"/>
                  </a:cubicBezTo>
                  <a:cubicBezTo>
                    <a:pt x="496087" y="460218"/>
                    <a:pt x="502372" y="462781"/>
                    <a:pt x="508158" y="466253"/>
                  </a:cubicBezTo>
                  <a:cubicBezTo>
                    <a:pt x="517489" y="471851"/>
                    <a:pt x="526265" y="478324"/>
                    <a:pt x="535319" y="484360"/>
                  </a:cubicBezTo>
                  <a:cubicBezTo>
                    <a:pt x="539846" y="487378"/>
                    <a:pt x="543738" y="491693"/>
                    <a:pt x="548899" y="493413"/>
                  </a:cubicBezTo>
                  <a:lnTo>
                    <a:pt x="562479" y="497940"/>
                  </a:lnTo>
                  <a:cubicBezTo>
                    <a:pt x="571794" y="507255"/>
                    <a:pt x="577087" y="513401"/>
                    <a:pt x="589639" y="520574"/>
                  </a:cubicBezTo>
                  <a:cubicBezTo>
                    <a:pt x="593782" y="522942"/>
                    <a:pt x="598834" y="523221"/>
                    <a:pt x="603220" y="525101"/>
                  </a:cubicBezTo>
                  <a:cubicBezTo>
                    <a:pt x="609422" y="527759"/>
                    <a:pt x="615291" y="531136"/>
                    <a:pt x="621327" y="534154"/>
                  </a:cubicBezTo>
                  <a:cubicBezTo>
                    <a:pt x="652132" y="564962"/>
                    <a:pt x="604005" y="518014"/>
                    <a:pt x="643960" y="552261"/>
                  </a:cubicBezTo>
                  <a:cubicBezTo>
                    <a:pt x="650441" y="557816"/>
                    <a:pt x="656031" y="564332"/>
                    <a:pt x="662067" y="570368"/>
                  </a:cubicBezTo>
                  <a:lnTo>
                    <a:pt x="671121" y="579421"/>
                  </a:lnTo>
                  <a:cubicBezTo>
                    <a:pt x="672630" y="583948"/>
                    <a:pt x="675647" y="588230"/>
                    <a:pt x="675647" y="593002"/>
                  </a:cubicBezTo>
                  <a:cubicBezTo>
                    <a:pt x="675647" y="602180"/>
                    <a:pt x="674344" y="611568"/>
                    <a:pt x="671121" y="620162"/>
                  </a:cubicBezTo>
                  <a:cubicBezTo>
                    <a:pt x="669622" y="624158"/>
                    <a:pt x="665400" y="626549"/>
                    <a:pt x="662067" y="629215"/>
                  </a:cubicBezTo>
                  <a:cubicBezTo>
                    <a:pt x="657819" y="632614"/>
                    <a:pt x="653353" y="635836"/>
                    <a:pt x="648487" y="638269"/>
                  </a:cubicBezTo>
                  <a:cubicBezTo>
                    <a:pt x="641990" y="641518"/>
                    <a:pt x="622606" y="645871"/>
                    <a:pt x="616800" y="647322"/>
                  </a:cubicBezTo>
                  <a:cubicBezTo>
                    <a:pt x="594166" y="645813"/>
                    <a:pt x="571355" y="646004"/>
                    <a:pt x="548899" y="642796"/>
                  </a:cubicBezTo>
                  <a:cubicBezTo>
                    <a:pt x="539451" y="641446"/>
                    <a:pt x="530945" y="636253"/>
                    <a:pt x="521738" y="633742"/>
                  </a:cubicBezTo>
                  <a:cubicBezTo>
                    <a:pt x="514315" y="631718"/>
                    <a:pt x="506649" y="630724"/>
                    <a:pt x="499105" y="629215"/>
                  </a:cubicBezTo>
                  <a:lnTo>
                    <a:pt x="453837" y="606582"/>
                  </a:lnTo>
                  <a:cubicBezTo>
                    <a:pt x="444784" y="602055"/>
                    <a:pt x="436409" y="595783"/>
                    <a:pt x="426677" y="593002"/>
                  </a:cubicBezTo>
                  <a:lnTo>
                    <a:pt x="394990" y="583948"/>
                  </a:lnTo>
                  <a:cubicBezTo>
                    <a:pt x="390420" y="582577"/>
                    <a:pt x="385998" y="580732"/>
                    <a:pt x="381410" y="579421"/>
                  </a:cubicBezTo>
                  <a:cubicBezTo>
                    <a:pt x="364868" y="574695"/>
                    <a:pt x="348121" y="570695"/>
                    <a:pt x="331616" y="565841"/>
                  </a:cubicBezTo>
                  <a:cubicBezTo>
                    <a:pt x="322460" y="563148"/>
                    <a:pt x="313713" y="559103"/>
                    <a:pt x="304455" y="556788"/>
                  </a:cubicBezTo>
                  <a:cubicBezTo>
                    <a:pt x="292384" y="553770"/>
                    <a:pt x="280205" y="551152"/>
                    <a:pt x="268241" y="547734"/>
                  </a:cubicBezTo>
                  <a:cubicBezTo>
                    <a:pt x="259065" y="545112"/>
                    <a:pt x="249021" y="543975"/>
                    <a:pt x="241081" y="538681"/>
                  </a:cubicBezTo>
                  <a:cubicBezTo>
                    <a:pt x="223531" y="526980"/>
                    <a:pt x="232662" y="531347"/>
                    <a:pt x="213921" y="525101"/>
                  </a:cubicBezTo>
                  <a:cubicBezTo>
                    <a:pt x="197783" y="508963"/>
                    <a:pt x="212340" y="521611"/>
                    <a:pt x="186760" y="506994"/>
                  </a:cubicBezTo>
                  <a:cubicBezTo>
                    <a:pt x="156628" y="489776"/>
                    <a:pt x="193447" y="504696"/>
                    <a:pt x="146020" y="488887"/>
                  </a:cubicBezTo>
                  <a:lnTo>
                    <a:pt x="132439" y="484360"/>
                  </a:lnTo>
                  <a:cubicBezTo>
                    <a:pt x="127912" y="482851"/>
                    <a:pt x="123488" y="480990"/>
                    <a:pt x="118859" y="479833"/>
                  </a:cubicBezTo>
                  <a:cubicBezTo>
                    <a:pt x="112823" y="478324"/>
                    <a:pt x="106711" y="477095"/>
                    <a:pt x="100752" y="475307"/>
                  </a:cubicBezTo>
                  <a:cubicBezTo>
                    <a:pt x="91611" y="472565"/>
                    <a:pt x="82850" y="468568"/>
                    <a:pt x="73592" y="466253"/>
                  </a:cubicBezTo>
                  <a:cubicBezTo>
                    <a:pt x="50856" y="460569"/>
                    <a:pt x="61387" y="463693"/>
                    <a:pt x="41905" y="457200"/>
                  </a:cubicBezTo>
                  <a:cubicBezTo>
                    <a:pt x="29834" y="458709"/>
                    <a:pt x="13829" y="452684"/>
                    <a:pt x="5691" y="461726"/>
                  </a:cubicBezTo>
                  <a:cubicBezTo>
                    <a:pt x="-3450" y="471882"/>
                    <a:pt x="1164" y="488803"/>
                    <a:pt x="1164" y="502467"/>
                  </a:cubicBezTo>
                  <a:cubicBezTo>
                    <a:pt x="1164" y="507618"/>
                    <a:pt x="-1915" y="554735"/>
                    <a:pt x="14744" y="565841"/>
                  </a:cubicBezTo>
                  <a:cubicBezTo>
                    <a:pt x="19921" y="569292"/>
                    <a:pt x="26949" y="568401"/>
                    <a:pt x="32851" y="570368"/>
                  </a:cubicBezTo>
                  <a:cubicBezTo>
                    <a:pt x="40560" y="572938"/>
                    <a:pt x="47833" y="576688"/>
                    <a:pt x="55485" y="579421"/>
                  </a:cubicBezTo>
                  <a:cubicBezTo>
                    <a:pt x="68966" y="584236"/>
                    <a:pt x="83422" y="586600"/>
                    <a:pt x="96226" y="593002"/>
                  </a:cubicBezTo>
                  <a:cubicBezTo>
                    <a:pt x="102262" y="596020"/>
                    <a:pt x="108167" y="599314"/>
                    <a:pt x="114333" y="602055"/>
                  </a:cubicBezTo>
                  <a:cubicBezTo>
                    <a:pt x="121758" y="605355"/>
                    <a:pt x="129698" y="607475"/>
                    <a:pt x="136966" y="611109"/>
                  </a:cubicBezTo>
                  <a:cubicBezTo>
                    <a:pt x="141832" y="613542"/>
                    <a:pt x="145452" y="618252"/>
                    <a:pt x="150546" y="620162"/>
                  </a:cubicBezTo>
                  <a:cubicBezTo>
                    <a:pt x="157750" y="622864"/>
                    <a:pt x="165635" y="623180"/>
                    <a:pt x="173180" y="624689"/>
                  </a:cubicBezTo>
                  <a:lnTo>
                    <a:pt x="272768" y="674483"/>
                  </a:lnTo>
                  <a:lnTo>
                    <a:pt x="290875" y="683536"/>
                  </a:lnTo>
                  <a:cubicBezTo>
                    <a:pt x="296911" y="686554"/>
                    <a:pt x="302815" y="689849"/>
                    <a:pt x="308982" y="692590"/>
                  </a:cubicBezTo>
                  <a:cubicBezTo>
                    <a:pt x="322562" y="698626"/>
                    <a:pt x="335624" y="705998"/>
                    <a:pt x="349723" y="710697"/>
                  </a:cubicBezTo>
                  <a:cubicBezTo>
                    <a:pt x="358430" y="713599"/>
                    <a:pt x="367830" y="713714"/>
                    <a:pt x="376883" y="715223"/>
                  </a:cubicBezTo>
                  <a:cubicBezTo>
                    <a:pt x="381410" y="716732"/>
                    <a:pt x="386371" y="717295"/>
                    <a:pt x="390463" y="719750"/>
                  </a:cubicBezTo>
                  <a:cubicBezTo>
                    <a:pt x="394123" y="721946"/>
                    <a:pt x="395521" y="727305"/>
                    <a:pt x="399517" y="728804"/>
                  </a:cubicBezTo>
                  <a:cubicBezTo>
                    <a:pt x="408111" y="732027"/>
                    <a:pt x="417624" y="731821"/>
                    <a:pt x="426677" y="733330"/>
                  </a:cubicBezTo>
                  <a:cubicBezTo>
                    <a:pt x="472052" y="751481"/>
                    <a:pt x="428439" y="735217"/>
                    <a:pt x="467418" y="746911"/>
                  </a:cubicBezTo>
                  <a:cubicBezTo>
                    <a:pt x="467468" y="746926"/>
                    <a:pt x="501343" y="758220"/>
                    <a:pt x="508158" y="760491"/>
                  </a:cubicBezTo>
                  <a:cubicBezTo>
                    <a:pt x="512685" y="762000"/>
                    <a:pt x="517109" y="763860"/>
                    <a:pt x="521738" y="765017"/>
                  </a:cubicBezTo>
                  <a:cubicBezTo>
                    <a:pt x="527774" y="766526"/>
                    <a:pt x="533886" y="767756"/>
                    <a:pt x="539845" y="769544"/>
                  </a:cubicBezTo>
                  <a:cubicBezTo>
                    <a:pt x="557325" y="774788"/>
                    <a:pt x="567526" y="776457"/>
                    <a:pt x="580586" y="787651"/>
                  </a:cubicBezTo>
                  <a:cubicBezTo>
                    <a:pt x="587067" y="793206"/>
                    <a:pt x="598693" y="805758"/>
                    <a:pt x="598693" y="805758"/>
                  </a:cubicBezTo>
                  <a:cubicBezTo>
                    <a:pt x="601711" y="814811"/>
                    <a:pt x="614494" y="826170"/>
                    <a:pt x="607746" y="832918"/>
                  </a:cubicBezTo>
                  <a:lnTo>
                    <a:pt x="589639" y="851025"/>
                  </a:lnTo>
                  <a:cubicBezTo>
                    <a:pt x="586621" y="854043"/>
                    <a:pt x="584635" y="858729"/>
                    <a:pt x="580586" y="860079"/>
                  </a:cubicBezTo>
                  <a:lnTo>
                    <a:pt x="567006" y="864606"/>
                  </a:lnTo>
                  <a:cubicBezTo>
                    <a:pt x="542863" y="863097"/>
                    <a:pt x="518608" y="862852"/>
                    <a:pt x="494578" y="860079"/>
                  </a:cubicBezTo>
                  <a:cubicBezTo>
                    <a:pt x="479292" y="858315"/>
                    <a:pt x="449311" y="851025"/>
                    <a:pt x="449311" y="851025"/>
                  </a:cubicBezTo>
                  <a:cubicBezTo>
                    <a:pt x="424238" y="834310"/>
                    <a:pt x="447602" y="847203"/>
                    <a:pt x="408570" y="837445"/>
                  </a:cubicBezTo>
                  <a:cubicBezTo>
                    <a:pt x="399312" y="835131"/>
                    <a:pt x="390668" y="830706"/>
                    <a:pt x="381410" y="828392"/>
                  </a:cubicBezTo>
                  <a:cubicBezTo>
                    <a:pt x="354662" y="821705"/>
                    <a:pt x="358714" y="826862"/>
                    <a:pt x="336142" y="819338"/>
                  </a:cubicBezTo>
                  <a:cubicBezTo>
                    <a:pt x="328434" y="816769"/>
                    <a:pt x="321217" y="812854"/>
                    <a:pt x="313509" y="810285"/>
                  </a:cubicBezTo>
                  <a:cubicBezTo>
                    <a:pt x="307607" y="808318"/>
                    <a:pt x="301361" y="807546"/>
                    <a:pt x="295402" y="805758"/>
                  </a:cubicBezTo>
                  <a:cubicBezTo>
                    <a:pt x="286261" y="803016"/>
                    <a:pt x="268241" y="796705"/>
                    <a:pt x="268241" y="796705"/>
                  </a:cubicBezTo>
                  <a:cubicBezTo>
                    <a:pt x="265223" y="793687"/>
                    <a:pt x="263276" y="788877"/>
                    <a:pt x="259188" y="787651"/>
                  </a:cubicBezTo>
                  <a:cubicBezTo>
                    <a:pt x="247173" y="784046"/>
                    <a:pt x="164399" y="778619"/>
                    <a:pt x="164127" y="778598"/>
                  </a:cubicBezTo>
                  <a:lnTo>
                    <a:pt x="150546" y="765017"/>
                  </a:lnTo>
                </a:path>
              </a:pathLst>
            </a:custGeom>
            <a:noFill/>
            <a:ln w="19050">
              <a:solidFill>
                <a:srgbClr val="0FD7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6200000">
              <a:off x="1865117" y="1662813"/>
              <a:ext cx="1296143" cy="328266"/>
            </a:xfrm>
            <a:custGeom>
              <a:avLst/>
              <a:gdLst>
                <a:gd name="connsiteX0" fmla="*/ 271857 w 3385956"/>
                <a:gd name="connsiteY0" fmla="*/ 184424 h 499117"/>
                <a:gd name="connsiteX1" fmla="*/ 2312798 w 3385956"/>
                <a:gd name="connsiteY1" fmla="*/ 1544 h 499117"/>
                <a:gd name="connsiteX2" fmla="*/ 3263774 w 3385956"/>
                <a:gd name="connsiteY2" fmla="*/ 111272 h 499117"/>
                <a:gd name="connsiteX3" fmla="*/ 3293035 w 3385956"/>
                <a:gd name="connsiteY3" fmla="*/ 359988 h 499117"/>
                <a:gd name="connsiteX4" fmla="*/ 2524939 w 3385956"/>
                <a:gd name="connsiteY4" fmla="*/ 498977 h 499117"/>
                <a:gd name="connsiteX5" fmla="*/ 264542 w 3385956"/>
                <a:gd name="connsiteY5" fmla="*/ 381934 h 499117"/>
                <a:gd name="connsiteX6" fmla="*/ 271857 w 3385956"/>
                <a:gd name="connsiteY6" fmla="*/ 184424 h 49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5956" h="499117">
                  <a:moveTo>
                    <a:pt x="271857" y="184424"/>
                  </a:moveTo>
                  <a:cubicBezTo>
                    <a:pt x="613233" y="121026"/>
                    <a:pt x="1814145" y="13736"/>
                    <a:pt x="2312798" y="1544"/>
                  </a:cubicBezTo>
                  <a:cubicBezTo>
                    <a:pt x="2811451" y="-10648"/>
                    <a:pt x="3100401" y="51531"/>
                    <a:pt x="3263774" y="111272"/>
                  </a:cubicBezTo>
                  <a:cubicBezTo>
                    <a:pt x="3427147" y="171013"/>
                    <a:pt x="3416174" y="295370"/>
                    <a:pt x="3293035" y="359988"/>
                  </a:cubicBezTo>
                  <a:cubicBezTo>
                    <a:pt x="3169896" y="424606"/>
                    <a:pt x="3029688" y="495319"/>
                    <a:pt x="2524939" y="498977"/>
                  </a:cubicBezTo>
                  <a:cubicBezTo>
                    <a:pt x="2020190" y="502635"/>
                    <a:pt x="637617" y="434359"/>
                    <a:pt x="264542" y="381934"/>
                  </a:cubicBezTo>
                  <a:cubicBezTo>
                    <a:pt x="-108533" y="329509"/>
                    <a:pt x="-69519" y="247822"/>
                    <a:pt x="271857" y="184424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39114" y="2284646"/>
              <a:ext cx="1296143" cy="328266"/>
            </a:xfrm>
            <a:custGeom>
              <a:avLst/>
              <a:gdLst>
                <a:gd name="connsiteX0" fmla="*/ 271857 w 3385956"/>
                <a:gd name="connsiteY0" fmla="*/ 184424 h 499117"/>
                <a:gd name="connsiteX1" fmla="*/ 2312798 w 3385956"/>
                <a:gd name="connsiteY1" fmla="*/ 1544 h 499117"/>
                <a:gd name="connsiteX2" fmla="*/ 3263774 w 3385956"/>
                <a:gd name="connsiteY2" fmla="*/ 111272 h 499117"/>
                <a:gd name="connsiteX3" fmla="*/ 3293035 w 3385956"/>
                <a:gd name="connsiteY3" fmla="*/ 359988 h 499117"/>
                <a:gd name="connsiteX4" fmla="*/ 2524939 w 3385956"/>
                <a:gd name="connsiteY4" fmla="*/ 498977 h 499117"/>
                <a:gd name="connsiteX5" fmla="*/ 264542 w 3385956"/>
                <a:gd name="connsiteY5" fmla="*/ 381934 h 499117"/>
                <a:gd name="connsiteX6" fmla="*/ 271857 w 3385956"/>
                <a:gd name="connsiteY6" fmla="*/ 184424 h 49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5956" h="499117">
                  <a:moveTo>
                    <a:pt x="271857" y="184424"/>
                  </a:moveTo>
                  <a:cubicBezTo>
                    <a:pt x="613233" y="121026"/>
                    <a:pt x="1814145" y="13736"/>
                    <a:pt x="2312798" y="1544"/>
                  </a:cubicBezTo>
                  <a:cubicBezTo>
                    <a:pt x="2811451" y="-10648"/>
                    <a:pt x="3100401" y="51531"/>
                    <a:pt x="3263774" y="111272"/>
                  </a:cubicBezTo>
                  <a:cubicBezTo>
                    <a:pt x="3427147" y="171013"/>
                    <a:pt x="3416174" y="295370"/>
                    <a:pt x="3293035" y="359988"/>
                  </a:cubicBezTo>
                  <a:cubicBezTo>
                    <a:pt x="3169896" y="424606"/>
                    <a:pt x="3029688" y="495319"/>
                    <a:pt x="2524939" y="498977"/>
                  </a:cubicBezTo>
                  <a:cubicBezTo>
                    <a:pt x="2020190" y="502635"/>
                    <a:pt x="637617" y="434359"/>
                    <a:pt x="264542" y="381934"/>
                  </a:cubicBezTo>
                  <a:cubicBezTo>
                    <a:pt x="-108533" y="329509"/>
                    <a:pt x="-69519" y="247822"/>
                    <a:pt x="271857" y="184424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355080" y="2302904"/>
              <a:ext cx="330776" cy="3032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53" name="TextBox 2"/>
          <p:cNvSpPr txBox="1">
            <a:spLocks noChangeArrowheads="1"/>
          </p:cNvSpPr>
          <p:nvPr/>
        </p:nvSpPr>
        <p:spPr bwMode="auto">
          <a:xfrm>
            <a:off x="1690563" y="520212"/>
            <a:ext cx="65248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NZ" altLang="en-US" sz="1200" i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Solidity is a measure of the propellers ability to absorb engine power.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E7467C-47C1-4904-B20E-B41CB30A71DE}"/>
              </a:ext>
            </a:extLst>
          </p:cNvPr>
          <p:cNvSpPr txBox="1"/>
          <p:nvPr/>
        </p:nvSpPr>
        <p:spPr>
          <a:xfrm>
            <a:off x="0" y="82770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POWER ABSORPTION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458D85-85AA-47F1-A730-859C0F22B196}"/>
              </a:ext>
            </a:extLst>
          </p:cNvPr>
          <p:cNvCxnSpPr/>
          <p:nvPr/>
        </p:nvCxnSpPr>
        <p:spPr>
          <a:xfrm flipV="1">
            <a:off x="4591763" y="3332507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1E9D38B-E5D3-4B23-8E32-D4BF1C6CDA84}"/>
              </a:ext>
            </a:extLst>
          </p:cNvPr>
          <p:cNvCxnSpPr/>
          <p:nvPr/>
        </p:nvCxnSpPr>
        <p:spPr>
          <a:xfrm flipV="1">
            <a:off x="4595308" y="3605403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81E77A1-9B94-428D-AB4A-1EE7F7BA174B}"/>
              </a:ext>
            </a:extLst>
          </p:cNvPr>
          <p:cNvCxnSpPr>
            <a:cxnSpLocks/>
          </p:cNvCxnSpPr>
          <p:nvPr/>
        </p:nvCxnSpPr>
        <p:spPr>
          <a:xfrm flipV="1">
            <a:off x="7373666" y="3634552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CC67358-1CC3-49DB-B392-BDC09AB12261}"/>
              </a:ext>
            </a:extLst>
          </p:cNvPr>
          <p:cNvCxnSpPr>
            <a:cxnSpLocks/>
          </p:cNvCxnSpPr>
          <p:nvPr/>
        </p:nvCxnSpPr>
        <p:spPr>
          <a:xfrm flipV="1">
            <a:off x="5973713" y="4091746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6356BB5-8370-4B62-87FB-B3B4F6851186}"/>
              </a:ext>
            </a:extLst>
          </p:cNvPr>
          <p:cNvCxnSpPr>
            <a:cxnSpLocks/>
          </p:cNvCxnSpPr>
          <p:nvPr/>
        </p:nvCxnSpPr>
        <p:spPr>
          <a:xfrm flipV="1">
            <a:off x="4593523" y="3815945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3646CFA-6BB5-4FBC-A4B1-86D0357CE47E}"/>
              </a:ext>
            </a:extLst>
          </p:cNvPr>
          <p:cNvCxnSpPr>
            <a:cxnSpLocks/>
          </p:cNvCxnSpPr>
          <p:nvPr/>
        </p:nvCxnSpPr>
        <p:spPr>
          <a:xfrm flipV="1">
            <a:off x="4589982" y="4067577"/>
            <a:ext cx="0" cy="153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3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115540" y="1340534"/>
            <a:ext cx="241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CFF 	         CFF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44389" y="3168651"/>
            <a:ext cx="287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CTM	                       CTM</a:t>
            </a:r>
          </a:p>
        </p:txBody>
      </p:sp>
      <p:sp>
        <p:nvSpPr>
          <p:cNvPr id="53" name="Freeform 52"/>
          <p:cNvSpPr/>
          <p:nvPr/>
        </p:nvSpPr>
        <p:spPr>
          <a:xfrm rot="623516">
            <a:off x="5333465" y="1832030"/>
            <a:ext cx="1629048" cy="331597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6111984" y="1587227"/>
            <a:ext cx="360040" cy="37989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50872" y="1239178"/>
            <a:ext cx="138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Pitch change</a:t>
            </a:r>
          </a:p>
          <a:p>
            <a:r>
              <a:rPr lang="en-NZ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axis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4935032" y="1895114"/>
            <a:ext cx="384864" cy="9151"/>
          </a:xfrm>
          <a:prstGeom prst="straightConnector1">
            <a:avLst/>
          </a:prstGeom>
          <a:ln w="28575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928896" y="2291612"/>
            <a:ext cx="335216" cy="0"/>
          </a:xfrm>
          <a:prstGeom prst="straightConnector1">
            <a:avLst/>
          </a:prstGeom>
          <a:ln w="28575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355900" y="1895112"/>
            <a:ext cx="6840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6075980" y="2291612"/>
            <a:ext cx="828092" cy="119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073450" y="1895112"/>
            <a:ext cx="0" cy="39192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039976" y="1948835"/>
            <a:ext cx="72008" cy="97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3" name="Arc 82"/>
          <p:cNvSpPr/>
          <p:nvPr/>
        </p:nvSpPr>
        <p:spPr>
          <a:xfrm rot="9859896">
            <a:off x="5164583" y="1069642"/>
            <a:ext cx="2254847" cy="1544972"/>
          </a:xfrm>
          <a:prstGeom prst="arc">
            <a:avLst>
              <a:gd name="adj1" fmla="val 16210721"/>
              <a:gd name="adj2" fmla="val 2042047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6373656" y="2570762"/>
            <a:ext cx="170376" cy="4443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599816" y="318254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CFF acting on the blade originates from the centre of rotation.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99816" y="390262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Increasing blade width or RPM results in an increase in CTM. 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36919" y="1630819"/>
            <a:ext cx="161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CTM acts to Fine the blade.</a:t>
            </a:r>
          </a:p>
        </p:txBody>
      </p:sp>
      <p:sp>
        <p:nvSpPr>
          <p:cNvPr id="11" name="Freeform 10"/>
          <p:cNvSpPr/>
          <p:nvPr/>
        </p:nvSpPr>
        <p:spPr>
          <a:xfrm rot="16200000">
            <a:off x="782828" y="3190867"/>
            <a:ext cx="3780211" cy="675414"/>
          </a:xfrm>
          <a:custGeom>
            <a:avLst/>
            <a:gdLst>
              <a:gd name="connsiteX0" fmla="*/ 271857 w 3385956"/>
              <a:gd name="connsiteY0" fmla="*/ 184424 h 499117"/>
              <a:gd name="connsiteX1" fmla="*/ 2312798 w 3385956"/>
              <a:gd name="connsiteY1" fmla="*/ 1544 h 499117"/>
              <a:gd name="connsiteX2" fmla="*/ 3263774 w 3385956"/>
              <a:gd name="connsiteY2" fmla="*/ 111272 h 499117"/>
              <a:gd name="connsiteX3" fmla="*/ 3293035 w 3385956"/>
              <a:gd name="connsiteY3" fmla="*/ 359988 h 499117"/>
              <a:gd name="connsiteX4" fmla="*/ 2524939 w 3385956"/>
              <a:gd name="connsiteY4" fmla="*/ 498977 h 499117"/>
              <a:gd name="connsiteX5" fmla="*/ 264542 w 3385956"/>
              <a:gd name="connsiteY5" fmla="*/ 381934 h 499117"/>
              <a:gd name="connsiteX6" fmla="*/ 271857 w 3385956"/>
              <a:gd name="connsiteY6" fmla="*/ 184424 h 49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5956" h="499117">
                <a:moveTo>
                  <a:pt x="271857" y="184424"/>
                </a:moveTo>
                <a:cubicBezTo>
                  <a:pt x="613233" y="121026"/>
                  <a:pt x="1814145" y="13736"/>
                  <a:pt x="2312798" y="1544"/>
                </a:cubicBezTo>
                <a:cubicBezTo>
                  <a:pt x="2811451" y="-10648"/>
                  <a:pt x="3100401" y="51531"/>
                  <a:pt x="3263774" y="111272"/>
                </a:cubicBezTo>
                <a:cubicBezTo>
                  <a:pt x="3427147" y="171013"/>
                  <a:pt x="3416174" y="295370"/>
                  <a:pt x="3293035" y="359988"/>
                </a:cubicBezTo>
                <a:cubicBezTo>
                  <a:pt x="3169896" y="424606"/>
                  <a:pt x="3029688" y="495319"/>
                  <a:pt x="2524939" y="498977"/>
                </a:cubicBezTo>
                <a:cubicBezTo>
                  <a:pt x="2020190" y="502635"/>
                  <a:pt x="637617" y="434359"/>
                  <a:pt x="264542" y="381934"/>
                </a:cubicBezTo>
                <a:cubicBezTo>
                  <a:pt x="-108533" y="329509"/>
                  <a:pt x="-69519" y="247822"/>
                  <a:pt x="271857" y="184424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6200000">
            <a:off x="1007965" y="3173390"/>
            <a:ext cx="3780211" cy="675414"/>
          </a:xfrm>
          <a:custGeom>
            <a:avLst/>
            <a:gdLst>
              <a:gd name="connsiteX0" fmla="*/ 271857 w 3385956"/>
              <a:gd name="connsiteY0" fmla="*/ 184424 h 499117"/>
              <a:gd name="connsiteX1" fmla="*/ 2312798 w 3385956"/>
              <a:gd name="connsiteY1" fmla="*/ 1544 h 499117"/>
              <a:gd name="connsiteX2" fmla="*/ 3263774 w 3385956"/>
              <a:gd name="connsiteY2" fmla="*/ 111272 h 499117"/>
              <a:gd name="connsiteX3" fmla="*/ 3293035 w 3385956"/>
              <a:gd name="connsiteY3" fmla="*/ 359988 h 499117"/>
              <a:gd name="connsiteX4" fmla="*/ 2524939 w 3385956"/>
              <a:gd name="connsiteY4" fmla="*/ 498977 h 499117"/>
              <a:gd name="connsiteX5" fmla="*/ 264542 w 3385956"/>
              <a:gd name="connsiteY5" fmla="*/ 381934 h 499117"/>
              <a:gd name="connsiteX6" fmla="*/ 271857 w 3385956"/>
              <a:gd name="connsiteY6" fmla="*/ 184424 h 49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5956" h="499117">
                <a:moveTo>
                  <a:pt x="271857" y="184424"/>
                </a:moveTo>
                <a:cubicBezTo>
                  <a:pt x="613233" y="121026"/>
                  <a:pt x="1814145" y="13736"/>
                  <a:pt x="2312798" y="1544"/>
                </a:cubicBezTo>
                <a:cubicBezTo>
                  <a:pt x="2811451" y="-10648"/>
                  <a:pt x="3100401" y="51531"/>
                  <a:pt x="3263774" y="111272"/>
                </a:cubicBezTo>
                <a:cubicBezTo>
                  <a:pt x="3427147" y="171013"/>
                  <a:pt x="3416174" y="295370"/>
                  <a:pt x="3293035" y="359988"/>
                </a:cubicBezTo>
                <a:cubicBezTo>
                  <a:pt x="3169896" y="424606"/>
                  <a:pt x="3029688" y="495319"/>
                  <a:pt x="2524939" y="498977"/>
                </a:cubicBezTo>
                <a:cubicBezTo>
                  <a:pt x="2020190" y="502635"/>
                  <a:pt x="637617" y="434359"/>
                  <a:pt x="264542" y="381934"/>
                </a:cubicBezTo>
                <a:cubicBezTo>
                  <a:pt x="-108533" y="329509"/>
                  <a:pt x="-69519" y="247822"/>
                  <a:pt x="271857" y="184424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65369" y="4899225"/>
            <a:ext cx="964711" cy="88431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3" name="Straight Connector 12"/>
          <p:cNvCxnSpPr>
            <a:stCxn id="9" idx="0"/>
          </p:cNvCxnSpPr>
          <p:nvPr/>
        </p:nvCxnSpPr>
        <p:spPr>
          <a:xfrm flipV="1">
            <a:off x="2947723" y="1028508"/>
            <a:ext cx="0" cy="387072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66981" y="701555"/>
            <a:ext cx="18010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Pitch change</a:t>
            </a:r>
          </a:p>
          <a:p>
            <a:r>
              <a:rPr lang="en-NZ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axis</a:t>
            </a:r>
          </a:p>
        </p:txBody>
      </p:sp>
      <p:sp>
        <p:nvSpPr>
          <p:cNvPr id="17" name="Oval 16"/>
          <p:cNvSpPr/>
          <p:nvPr/>
        </p:nvSpPr>
        <p:spPr>
          <a:xfrm>
            <a:off x="2898067" y="5306111"/>
            <a:ext cx="112568" cy="1125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1" name="Straight Arrow Connector 20"/>
          <p:cNvCxnSpPr>
            <a:stCxn id="17" idx="0"/>
          </p:cNvCxnSpPr>
          <p:nvPr/>
        </p:nvCxnSpPr>
        <p:spPr>
          <a:xfrm flipV="1">
            <a:off x="2954351" y="1638470"/>
            <a:ext cx="506558" cy="36676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335224" y="1638468"/>
            <a:ext cx="619128" cy="36676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882716" y="1660532"/>
            <a:ext cx="1071639" cy="3645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335224" y="1660530"/>
            <a:ext cx="0" cy="3238696"/>
          </a:xfrm>
          <a:prstGeom prst="line">
            <a:avLst/>
          </a:prstGeom>
          <a:ln w="12700">
            <a:solidFill>
              <a:srgbClr val="00BE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467530" y="1638471"/>
            <a:ext cx="0" cy="3260757"/>
          </a:xfrm>
          <a:prstGeom prst="line">
            <a:avLst/>
          </a:prstGeom>
          <a:ln w="12700">
            <a:solidFill>
              <a:srgbClr val="00BE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35774" y="3279878"/>
            <a:ext cx="231757" cy="0"/>
          </a:xfrm>
          <a:prstGeom prst="straightConnector1">
            <a:avLst/>
          </a:prstGeom>
          <a:ln w="28575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299825" y="3279878"/>
            <a:ext cx="331084" cy="0"/>
          </a:xfrm>
          <a:prstGeom prst="straightConnector1">
            <a:avLst/>
          </a:prstGeom>
          <a:ln w="28575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882714" y="1698058"/>
            <a:ext cx="0" cy="3201172"/>
          </a:xfrm>
          <a:prstGeom prst="line">
            <a:avLst/>
          </a:prstGeom>
          <a:ln w="12700">
            <a:solidFill>
              <a:srgbClr val="00BE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882716" y="3279878"/>
            <a:ext cx="445889" cy="0"/>
          </a:xfrm>
          <a:prstGeom prst="straightConnector1">
            <a:avLst/>
          </a:prstGeom>
          <a:ln w="28575">
            <a:solidFill>
              <a:srgbClr val="1450E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255316" y="4970483"/>
            <a:ext cx="105948" cy="1125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1719499" y="1124713"/>
            <a:ext cx="535819" cy="1822794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721042" y="1124716"/>
            <a:ext cx="0" cy="3774511"/>
          </a:xfrm>
          <a:prstGeom prst="line">
            <a:avLst/>
          </a:prstGeom>
          <a:ln w="12700">
            <a:solidFill>
              <a:srgbClr val="00BE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 rot="19307757">
            <a:off x="2143272" y="4759716"/>
            <a:ext cx="1474116" cy="1415208"/>
          </a:xfrm>
          <a:prstGeom prst="arc">
            <a:avLst>
              <a:gd name="adj1" fmla="val 15356066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BEF2BF7-5254-44D0-B6DB-BEFCE6543C7C}"/>
              </a:ext>
            </a:extLst>
          </p:cNvPr>
          <p:cNvSpPr txBox="1"/>
          <p:nvPr/>
        </p:nvSpPr>
        <p:spPr>
          <a:xfrm>
            <a:off x="0" y="82770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CENTRIFUGAL TWISTING MOMENT</a:t>
            </a:r>
          </a:p>
        </p:txBody>
      </p:sp>
    </p:spTree>
    <p:extLst>
      <p:ext uri="{BB962C8B-B14F-4D97-AF65-F5344CB8AC3E}">
        <p14:creationId xmlns:p14="http://schemas.microsoft.com/office/powerpoint/2010/main" val="1705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9782190">
            <a:off x="758137" y="1735721"/>
            <a:ext cx="2038347" cy="1545550"/>
            <a:chOff x="4920741" y="1307386"/>
            <a:chExt cx="2254847" cy="1545550"/>
          </a:xfrm>
        </p:grpSpPr>
        <p:sp>
          <p:nvSpPr>
            <p:cNvPr id="33" name="Arc 32"/>
            <p:cNvSpPr/>
            <p:nvPr/>
          </p:nvSpPr>
          <p:spPr>
            <a:xfrm rot="9859896">
              <a:off x="4920741" y="1307386"/>
              <a:ext cx="2254847" cy="1544972"/>
            </a:xfrm>
            <a:prstGeom prst="arc">
              <a:avLst>
                <a:gd name="adj1" fmla="val 16210721"/>
                <a:gd name="adj2" fmla="val 2042047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6129816" y="2808506"/>
              <a:ext cx="170376" cy="4443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402888" y="1135306"/>
            <a:ext cx="286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Normal flight</a:t>
            </a:r>
          </a:p>
        </p:txBody>
      </p:sp>
      <p:grpSp>
        <p:nvGrpSpPr>
          <p:cNvPr id="64" name="Group 63"/>
          <p:cNvGrpSpPr/>
          <p:nvPr/>
        </p:nvGrpSpPr>
        <p:grpSpPr>
          <a:xfrm rot="13902115" flipH="1">
            <a:off x="5242965" y="1959831"/>
            <a:ext cx="1935793" cy="1545550"/>
            <a:chOff x="4920741" y="1307386"/>
            <a:chExt cx="2254847" cy="1545550"/>
          </a:xfrm>
        </p:grpSpPr>
        <p:sp>
          <p:nvSpPr>
            <p:cNvPr id="73" name="Arc 72"/>
            <p:cNvSpPr/>
            <p:nvPr/>
          </p:nvSpPr>
          <p:spPr>
            <a:xfrm rot="9859896">
              <a:off x="4920741" y="1307386"/>
              <a:ext cx="2254847" cy="1544972"/>
            </a:xfrm>
            <a:prstGeom prst="arc">
              <a:avLst>
                <a:gd name="adj1" fmla="val 16210721"/>
                <a:gd name="adj2" fmla="val 2042047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6129816" y="2808506"/>
              <a:ext cx="170376" cy="4443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5838700" y="1135306"/>
            <a:ext cx="286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Windmilling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963408" y="2117291"/>
            <a:ext cx="0" cy="23762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963408" y="4493555"/>
            <a:ext cx="237626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0" idx="6"/>
          </p:cNvCxnSpPr>
          <p:nvPr/>
        </p:nvCxnSpPr>
        <p:spPr>
          <a:xfrm>
            <a:off x="5981991" y="2268752"/>
            <a:ext cx="2156184" cy="2224805"/>
          </a:xfrm>
          <a:prstGeom prst="line">
            <a:avLst/>
          </a:prstGeom>
          <a:ln w="1905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246861" y="2683617"/>
            <a:ext cx="72008" cy="97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5675376" y="2929564"/>
            <a:ext cx="607490" cy="358949"/>
          </a:xfrm>
          <a:prstGeom prst="straightConnector1">
            <a:avLst/>
          </a:prstGeom>
          <a:ln w="19050">
            <a:solidFill>
              <a:srgbClr val="00B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887989" y="2761807"/>
            <a:ext cx="368771" cy="2327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380521" y="3134624"/>
            <a:ext cx="1014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TR</a:t>
            </a:r>
          </a:p>
        </p:txBody>
      </p:sp>
      <p:sp>
        <p:nvSpPr>
          <p:cNvPr id="71" name="TextBox 70"/>
          <p:cNvSpPr txBox="1"/>
          <p:nvPr/>
        </p:nvSpPr>
        <p:spPr>
          <a:xfrm rot="2725437">
            <a:off x="7242260" y="3760900"/>
            <a:ext cx="1038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RAF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69071" y="385768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Plane of rotation</a:t>
            </a:r>
          </a:p>
        </p:txBody>
      </p:sp>
      <p:sp>
        <p:nvSpPr>
          <p:cNvPr id="60" name="Freeform 59"/>
          <p:cNvSpPr/>
          <p:nvPr/>
        </p:nvSpPr>
        <p:spPr>
          <a:xfrm rot="4001084" flipH="1">
            <a:off x="5797653" y="2529894"/>
            <a:ext cx="880635" cy="198175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99312" y="2693356"/>
            <a:ext cx="8375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Pitch change axis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7368075" y="3690763"/>
            <a:ext cx="40784" cy="48955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7460938" y="3796888"/>
            <a:ext cx="40784" cy="48955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7417609" y="3743097"/>
            <a:ext cx="40784" cy="48955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906944" y="4499939"/>
            <a:ext cx="1601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Direction of travel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46904" y="2117291"/>
            <a:ext cx="0" cy="23762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46904" y="4493555"/>
            <a:ext cx="237626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 rot="2480359" flipH="1">
            <a:off x="1502631" y="2377828"/>
            <a:ext cx="880635" cy="198175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0" name="Straight Connector 19"/>
          <p:cNvCxnSpPr>
            <a:stCxn id="18" idx="6"/>
          </p:cNvCxnSpPr>
          <p:nvPr/>
        </p:nvCxnSpPr>
        <p:spPr>
          <a:xfrm>
            <a:off x="1557404" y="2260938"/>
            <a:ext cx="1645684" cy="2232619"/>
          </a:xfrm>
          <a:prstGeom prst="line">
            <a:avLst/>
          </a:prstGeom>
          <a:ln w="1905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944021" y="2476913"/>
            <a:ext cx="72008" cy="97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194978" y="1757251"/>
            <a:ext cx="667021" cy="795636"/>
          </a:xfrm>
          <a:prstGeom prst="straightConnector1">
            <a:avLst/>
          </a:prstGeom>
          <a:ln w="19050">
            <a:solidFill>
              <a:srgbClr val="00B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978954" y="2213828"/>
            <a:ext cx="274767" cy="33551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36225" y="1613237"/>
            <a:ext cx="1014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90921" y="1830421"/>
            <a:ext cx="8375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Pitch change axis</a:t>
            </a:r>
          </a:p>
        </p:txBody>
      </p:sp>
      <p:sp>
        <p:nvSpPr>
          <p:cNvPr id="52" name="TextBox 51"/>
          <p:cNvSpPr txBox="1"/>
          <p:nvPr/>
        </p:nvSpPr>
        <p:spPr>
          <a:xfrm rot="3053735">
            <a:off x="2469853" y="3789469"/>
            <a:ext cx="1038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RAF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4816" y="384584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Plane of rotation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H="1" flipV="1">
            <a:off x="2602433" y="3683395"/>
            <a:ext cx="37283" cy="51017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2646067" y="3739718"/>
            <a:ext cx="37283" cy="51017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 flipV="1">
            <a:off x="2686979" y="3796888"/>
            <a:ext cx="37283" cy="51017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430692" y="4927346"/>
            <a:ext cx="344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Under normal flight conditions ATM acts to Coarsen the blade.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833983" y="4925605"/>
            <a:ext cx="336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Under windmilling flight conditions ATM and CTM both act to Fine the blade.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6478" y="4502266"/>
            <a:ext cx="1601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Direction of travel</a:t>
            </a: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1689647" y="510008"/>
            <a:ext cx="65248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NZ" altLang="en-US" sz="1200" i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ATM occurs when the TR does not act through the pitch change axis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696C90-5619-4EF6-9360-E3A2D472A60D}"/>
              </a:ext>
            </a:extLst>
          </p:cNvPr>
          <p:cNvSpPr txBox="1"/>
          <p:nvPr/>
        </p:nvSpPr>
        <p:spPr>
          <a:xfrm>
            <a:off x="0" y="82770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AERODYNAMIC TWISTING MOMENT</a:t>
            </a:r>
          </a:p>
        </p:txBody>
      </p:sp>
    </p:spTree>
    <p:extLst>
      <p:ext uri="{BB962C8B-B14F-4D97-AF65-F5344CB8AC3E}">
        <p14:creationId xmlns:p14="http://schemas.microsoft.com/office/powerpoint/2010/main" val="42613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97541" y="4371958"/>
            <a:ext cx="980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TAS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97712" y="2158743"/>
            <a:ext cx="29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82464" y="2169325"/>
            <a:ext cx="0" cy="23762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82466" y="4545589"/>
            <a:ext cx="145485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 rot="3600639" flipH="1">
            <a:off x="1091577" y="2376506"/>
            <a:ext cx="728956" cy="166967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2466" y="2169327"/>
            <a:ext cx="1200725" cy="2356519"/>
          </a:xfrm>
          <a:prstGeom prst="line">
            <a:avLst/>
          </a:prstGeom>
          <a:ln w="1905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61608" y="1817867"/>
            <a:ext cx="792088" cy="783506"/>
          </a:xfrm>
          <a:prstGeom prst="straightConnector1">
            <a:avLst/>
          </a:prstGeom>
          <a:ln w="19050">
            <a:solidFill>
              <a:srgbClr val="00B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1688" y="1573518"/>
            <a:ext cx="62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TR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1985215" y="3743085"/>
            <a:ext cx="22826" cy="51017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021186" y="3801086"/>
            <a:ext cx="22826" cy="51017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054543" y="3872010"/>
            <a:ext cx="22826" cy="51017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452778" y="2273351"/>
            <a:ext cx="108830" cy="328022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561610" y="2106796"/>
            <a:ext cx="955457" cy="494579"/>
          </a:xfrm>
          <a:prstGeom prst="straightConnector1">
            <a:avLst/>
          </a:prstGeom>
          <a:ln w="19050">
            <a:solidFill>
              <a:srgbClr val="1450E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417592" y="1818764"/>
            <a:ext cx="920006" cy="494579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2353696" y="1803632"/>
            <a:ext cx="156264" cy="293687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00258" y="2008912"/>
            <a:ext cx="62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1561608" y="2601374"/>
            <a:ext cx="786016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353696" y="1812139"/>
            <a:ext cx="1844" cy="789234"/>
          </a:xfrm>
          <a:prstGeom prst="line">
            <a:avLst/>
          </a:prstGeom>
          <a:ln w="12700">
            <a:solidFill>
              <a:srgbClr val="1450E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561608" y="1817867"/>
            <a:ext cx="0" cy="78350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61608" y="1809285"/>
            <a:ext cx="786016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353696" y="2437614"/>
            <a:ext cx="62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45584" y="1364170"/>
            <a:ext cx="6911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Prop </a:t>
            </a:r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torque</a:t>
            </a:r>
            <a:endParaRPr lang="en-NZ" sz="1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3285" y="3867900"/>
            <a:ext cx="98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Rotational velocity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97894" y="812757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Cruise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27390" y="80915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Windmilling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296668" y="81679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Reverse thrust</a:t>
            </a:r>
          </a:p>
          <a:p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(power-on brake)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739387" y="4371958"/>
            <a:ext cx="980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TAS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908666" y="4371959"/>
            <a:ext cx="692258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TAS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4328719" y="2146998"/>
            <a:ext cx="0" cy="23762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328721" y="4523262"/>
            <a:ext cx="145485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328721" y="2147000"/>
            <a:ext cx="1200725" cy="2356519"/>
          </a:xfrm>
          <a:prstGeom prst="line">
            <a:avLst/>
          </a:prstGeom>
          <a:ln w="1905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685679" y="2689944"/>
            <a:ext cx="792088" cy="339530"/>
          </a:xfrm>
          <a:prstGeom prst="straightConnector1">
            <a:avLst/>
          </a:prstGeom>
          <a:ln w="19050">
            <a:solidFill>
              <a:srgbClr val="00B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374984" y="2934548"/>
            <a:ext cx="62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TR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 flipH="1" flipV="1">
            <a:off x="5125088" y="3718977"/>
            <a:ext cx="22826" cy="51017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159327" y="3775986"/>
            <a:ext cx="22826" cy="51017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5189093" y="3826595"/>
            <a:ext cx="22826" cy="51017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201407" y="2319072"/>
            <a:ext cx="9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Windmilling drag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4477767" y="2696418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691751" y="3029401"/>
            <a:ext cx="786016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304737" y="3011095"/>
            <a:ext cx="69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Prop torque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439540" y="3875190"/>
            <a:ext cx="98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Rotational velocity</a:t>
            </a:r>
          </a:p>
        </p:txBody>
      </p:sp>
      <p:sp>
        <p:nvSpPr>
          <p:cNvPr id="87" name="Freeform 86"/>
          <p:cNvSpPr/>
          <p:nvPr/>
        </p:nvSpPr>
        <p:spPr>
          <a:xfrm rot="4950441" flipH="1">
            <a:off x="4094539" y="2420704"/>
            <a:ext cx="728956" cy="166967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 flipH="1">
            <a:off x="3685679" y="2696418"/>
            <a:ext cx="75907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3691751" y="2723064"/>
            <a:ext cx="0" cy="23428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497997" y="2169325"/>
            <a:ext cx="0" cy="23762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7497999" y="4545589"/>
            <a:ext cx="145485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109"/>
          <p:cNvSpPr/>
          <p:nvPr/>
        </p:nvSpPr>
        <p:spPr>
          <a:xfrm rot="6639281" flipH="1">
            <a:off x="7071273" y="2456342"/>
            <a:ext cx="728956" cy="166967"/>
          </a:xfrm>
          <a:custGeom>
            <a:avLst/>
            <a:gdLst>
              <a:gd name="connsiteX0" fmla="*/ 5538726 w 5538726"/>
              <a:gd name="connsiteY0" fmla="*/ 1081078 h 1104929"/>
              <a:gd name="connsiteX1" fmla="*/ 1211424 w 5538726"/>
              <a:gd name="connsiteY1" fmla="*/ 1068199 h 1104929"/>
              <a:gd name="connsiteX2" fmla="*/ 26568 w 5538726"/>
              <a:gd name="connsiteY2" fmla="*/ 733348 h 1104929"/>
              <a:gd name="connsiteX3" fmla="*/ 464450 w 5538726"/>
              <a:gd name="connsiteY3" fmla="*/ 282588 h 1104929"/>
              <a:gd name="connsiteX4" fmla="*/ 1353092 w 5538726"/>
              <a:gd name="connsiteY4" fmla="*/ 12131 h 1104929"/>
              <a:gd name="connsiteX5" fmla="*/ 2679616 w 5538726"/>
              <a:gd name="connsiteY5" fmla="*/ 153799 h 1104929"/>
              <a:gd name="connsiteX6" fmla="*/ 5487210 w 5538726"/>
              <a:gd name="connsiteY6" fmla="*/ 1068199 h 1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6" h="1104929">
                <a:moveTo>
                  <a:pt x="5538726" y="1081078"/>
                </a:moveTo>
                <a:cubicBezTo>
                  <a:pt x="3834421" y="1103616"/>
                  <a:pt x="2130117" y="1126154"/>
                  <a:pt x="1211424" y="1068199"/>
                </a:cubicBezTo>
                <a:cubicBezTo>
                  <a:pt x="292731" y="1010244"/>
                  <a:pt x="151064" y="864283"/>
                  <a:pt x="26568" y="733348"/>
                </a:cubicBezTo>
                <a:cubicBezTo>
                  <a:pt x="-97928" y="602413"/>
                  <a:pt x="243363" y="402791"/>
                  <a:pt x="464450" y="282588"/>
                </a:cubicBezTo>
                <a:cubicBezTo>
                  <a:pt x="685537" y="162385"/>
                  <a:pt x="983898" y="33596"/>
                  <a:pt x="1353092" y="12131"/>
                </a:cubicBezTo>
                <a:cubicBezTo>
                  <a:pt x="1722286" y="-9334"/>
                  <a:pt x="1990596" y="-22212"/>
                  <a:pt x="2679616" y="153799"/>
                </a:cubicBezTo>
                <a:cubicBezTo>
                  <a:pt x="3368636" y="329810"/>
                  <a:pt x="4427923" y="699004"/>
                  <a:pt x="5487210" y="106819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7497999" y="2169327"/>
            <a:ext cx="1200725" cy="2356519"/>
          </a:xfrm>
          <a:prstGeom prst="line">
            <a:avLst/>
          </a:prstGeom>
          <a:ln w="1905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6888088" y="1966794"/>
            <a:ext cx="474252" cy="693094"/>
          </a:xfrm>
          <a:prstGeom prst="straightConnector1">
            <a:avLst/>
          </a:prstGeom>
          <a:ln w="19050">
            <a:solidFill>
              <a:srgbClr val="00B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577393" y="1719786"/>
            <a:ext cx="62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TR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flipH="1" flipV="1">
            <a:off x="8294032" y="3737132"/>
            <a:ext cx="22826" cy="51017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8330920" y="3796790"/>
            <a:ext cx="22826" cy="51017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 flipV="1">
            <a:off x="8358371" y="3848922"/>
            <a:ext cx="22826" cy="51017"/>
          </a:xfrm>
          <a:prstGeom prst="straightConnector1">
            <a:avLst/>
          </a:prstGeom>
          <a:ln w="19050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 flipV="1">
            <a:off x="6888090" y="2673379"/>
            <a:ext cx="484997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7373085" y="1950475"/>
            <a:ext cx="0" cy="725359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88088" y="1947402"/>
            <a:ext cx="474252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653005" y="2509622"/>
            <a:ext cx="62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098962" y="1488592"/>
            <a:ext cx="69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Prop torque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608818" y="3897517"/>
            <a:ext cx="98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Rotational velocity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6872569" y="1966796"/>
            <a:ext cx="0" cy="7037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3551326" y="4960598"/>
            <a:ext cx="262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Propeller torque acts in the same direction as engine torque.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720604" y="4960598"/>
            <a:ext cx="265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Reverse thrust acts opposite to the direction of travel.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13F54B4-76A8-4E33-84AA-A474F4CCA573}"/>
              </a:ext>
            </a:extLst>
          </p:cNvPr>
          <p:cNvSpPr txBox="1"/>
          <p:nvPr/>
        </p:nvSpPr>
        <p:spPr>
          <a:xfrm>
            <a:off x="0" y="82770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FORCES ON A PROPELLER BLADE</a:t>
            </a:r>
          </a:p>
        </p:txBody>
      </p:sp>
    </p:spTree>
    <p:extLst>
      <p:ext uri="{BB962C8B-B14F-4D97-AF65-F5344CB8AC3E}">
        <p14:creationId xmlns:p14="http://schemas.microsoft.com/office/powerpoint/2010/main" val="42258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606</Words>
  <Application>Microsoft Office PowerPoint</Application>
  <PresentationFormat>A4 Paper (210x297 mm)</PresentationFormat>
  <Paragraphs>153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Murray</dc:creator>
  <cp:lastModifiedBy>Jonathan Murray</cp:lastModifiedBy>
  <cp:revision>45</cp:revision>
  <cp:lastPrinted>2021-08-19T10:07:05Z</cp:lastPrinted>
  <dcterms:created xsi:type="dcterms:W3CDTF">2021-06-20T07:34:27Z</dcterms:created>
  <dcterms:modified xsi:type="dcterms:W3CDTF">2022-01-17T21:28:02Z</dcterms:modified>
</cp:coreProperties>
</file>