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6" r:id="rId3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50E6"/>
    <a:srgbClr val="00BE28"/>
    <a:srgbClr val="A530A0"/>
    <a:srgbClr val="9678C8"/>
    <a:srgbClr val="7846F0"/>
    <a:srgbClr val="6E32D7"/>
    <a:srgbClr val="7030C3"/>
    <a:srgbClr val="91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100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291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162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007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250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815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559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616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377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364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114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229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DFE24-8DB8-44BC-9254-8EC585C65EF3}" type="datetimeFigureOut">
              <a:rPr lang="en-NZ" smtClean="0"/>
              <a:t>7/02/2022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5198-DC77-49E3-A32B-8E881A1FFD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353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0" y="366068"/>
            <a:ext cx="4850674" cy="4255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u="sng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OBJECTIVES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To </a:t>
            </a:r>
            <a:r>
              <a:rPr lang="en-GB" alt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takeoff</a:t>
            </a:r>
            <a:r>
              <a:rPr lang="en-GB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and follow published procedures that conform to the aerodrome traffic circuit, avoiding conflict with other aircraft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To carry out an approach and landing using the most suitable runway</a:t>
            </a:r>
            <a:endParaRPr lang="en-N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b="1" u="sng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Considerations</a:t>
            </a:r>
          </a:p>
          <a:p>
            <a:r>
              <a:rPr lang="en-NZ" sz="1100" b="1" dirty="0" err="1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Takeoff</a:t>
            </a:r>
            <a:endParaRPr lang="en-NZ" sz="1100" b="1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Power</a:t>
            </a:r>
            <a:r>
              <a:rPr lang="en-NZ" sz="10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Full power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Swing on </a:t>
            </a:r>
            <a:r>
              <a:rPr lang="en-NZ" sz="1050" b="1" dirty="0" err="1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takeoff</a:t>
            </a:r>
            <a:r>
              <a:rPr lang="en-NZ" sz="10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Slipstream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      - Torque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Both effects yaw aircraft left – </a:t>
            </a:r>
            <a:r>
              <a:rPr lang="en-NZ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Right rudder</a:t>
            </a:r>
          </a:p>
          <a:p>
            <a:endParaRPr lang="en-N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Flaps</a:t>
            </a:r>
            <a:r>
              <a:rPr lang="en-NZ" sz="9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Increase lift and drag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- Refer flight manual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Wind</a:t>
            </a:r>
            <a:r>
              <a:rPr lang="en-NZ" sz="9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Headwind – Shorter ground roll / better obstacle clearance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- Crosswind - Aircraft tends to “weathercock”</a:t>
            </a:r>
          </a:p>
          <a:p>
            <a:endParaRPr lang="en-N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1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Approach &amp; Landing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Power</a:t>
            </a:r>
            <a:r>
              <a:rPr lang="en-NZ" sz="10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Controls rate od descent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Attitude</a:t>
            </a:r>
            <a:r>
              <a:rPr lang="en-NZ" sz="10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Controls airspeed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Flaps</a:t>
            </a:r>
            <a:r>
              <a:rPr lang="en-NZ" sz="9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Decrease ground roll, increase visibility, steeper approach angle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Wind</a:t>
            </a:r>
            <a:r>
              <a:rPr lang="en-NZ" sz="10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Headwind - Shorter ground roll / better obstacle clearance</a:t>
            </a:r>
          </a:p>
          <a:p>
            <a:endParaRPr lang="en-N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Runway Slope</a:t>
            </a:r>
            <a:endParaRPr lang="en-NZ" sz="1000" b="1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</a:t>
            </a:r>
            <a:r>
              <a:rPr lang="en-NZ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Takeoff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- Downslope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Shorter ground roll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Landing - Upslope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Shorter ground roll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9F13E08-5583-4ED6-B511-8DF0DE8DD1A3}"/>
              </a:ext>
            </a:extLst>
          </p:cNvPr>
          <p:cNvCxnSpPr>
            <a:cxnSpLocks/>
          </p:cNvCxnSpPr>
          <p:nvPr/>
        </p:nvCxnSpPr>
        <p:spPr>
          <a:xfrm>
            <a:off x="4950338" y="508318"/>
            <a:ext cx="1" cy="59558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82770"/>
            <a:ext cx="990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CIRCUIT INTRODUCTION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-1327" y="4750834"/>
            <a:ext cx="247485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u="sng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Aircraft Management</a:t>
            </a:r>
          </a:p>
          <a:p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Right of Way Rules</a:t>
            </a:r>
            <a:endParaRPr lang="en-NZ" sz="1000" b="1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A/C landing have ROW over A/C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taking off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A/C in the circuit have ROW over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A/C joining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Follow at a safe distance, do not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overtake another A/C</a:t>
            </a:r>
          </a:p>
          <a:p>
            <a:r>
              <a:rPr lang="en-NZ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Circuit height 1000’ AGL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(Ref AIP)</a:t>
            </a:r>
            <a:endParaRPr lang="en-N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0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SCADIE Check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- Monitor gauges during circuits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477189" y="4748769"/>
            <a:ext cx="2469485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u="sng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Human Factors</a:t>
            </a:r>
          </a:p>
          <a:p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Vision</a:t>
            </a:r>
            <a:r>
              <a:rPr lang="en-NZ" sz="10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Runway perspective (Width /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Slope)</a:t>
            </a:r>
          </a:p>
          <a:p>
            <a:endParaRPr lang="en-N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Information Processing</a:t>
            </a:r>
            <a:endParaRPr lang="en-NZ" sz="1000" b="1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Increased workload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Regular practice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Mnemonics</a:t>
            </a:r>
          </a:p>
          <a:p>
            <a:endParaRPr lang="en-N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050" b="1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Situational Awareness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Lookout &amp; listen out</a:t>
            </a:r>
          </a:p>
          <a:p>
            <a:r>
              <a:rPr lang="en-NZ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Wind direction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53000" y="390547"/>
            <a:ext cx="4451980" cy="576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u="sng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AIR EXERCISE</a:t>
            </a:r>
          </a:p>
          <a:p>
            <a:pPr>
              <a:defRPr/>
            </a:pP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 </a:t>
            </a:r>
            <a:r>
              <a:rPr lang="en-NZ" alt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Lineup</a:t>
            </a: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checks</a:t>
            </a:r>
          </a:p>
          <a:p>
            <a:pPr>
              <a:defRPr/>
            </a:pPr>
            <a:endParaRPr lang="en-NZ" altLang="en-US" sz="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 After </a:t>
            </a:r>
            <a:r>
              <a:rPr lang="en-NZ" alt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takeoff</a:t>
            </a: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checks (above obstacles)</a:t>
            </a:r>
          </a:p>
          <a:p>
            <a:pPr>
              <a:defRPr/>
            </a:pPr>
            <a:endParaRPr lang="en-NZ" altLang="en-US" sz="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 Check tracking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- Commence downwind turn at approximately 800 - 1000ft</a:t>
            </a:r>
          </a:p>
          <a:p>
            <a:pPr>
              <a:defRPr/>
            </a:pPr>
            <a:endParaRPr lang="en-NZ" altLang="en-US" sz="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4. Downwind / Pre-landing checks</a:t>
            </a:r>
          </a:p>
          <a:p>
            <a:pPr>
              <a:defRPr/>
            </a:pPr>
            <a:endParaRPr lang="en-NZ" altLang="en-US" sz="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5. Check and note spacing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- Downwind radio call</a:t>
            </a:r>
          </a:p>
          <a:p>
            <a:pPr>
              <a:defRPr/>
            </a:pPr>
            <a:endParaRPr lang="en-NZ" altLang="en-US" sz="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6. </a:t>
            </a: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Carb heat Hot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- Reduce power to 1500rpm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- Keep straight, maintain altitude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- White arc, lower 10° flap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- Set attitude for 75kts, hold and trim</a:t>
            </a:r>
          </a:p>
          <a:p>
            <a:pPr>
              <a:defRPr/>
            </a:pPr>
            <a:endParaRPr lang="en-NZ" altLang="en-US" sz="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7. Check tracking</a:t>
            </a:r>
            <a:endParaRPr lang="en-NZ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- Lower 20 °flap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- Set attitude for 70kts</a:t>
            </a:r>
            <a:endParaRPr lang="en-NZ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endParaRPr lang="en-NZ" altLang="en-US" sz="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8. Anticipate centreline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- Commence turn so as to roll out on 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centreline at 500ft AGL</a:t>
            </a:r>
          </a:p>
          <a:p>
            <a:pPr>
              <a:defRPr/>
            </a:pPr>
            <a:endParaRPr lang="en-NZ" altLang="en-US" sz="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9. Full flap (as appropriate)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- Carb heat cold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- Use power to control rate of descent 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and approach</a:t>
            </a:r>
          </a:p>
          <a:p>
            <a:pPr>
              <a:defRPr/>
            </a:pPr>
            <a:r>
              <a:rPr lang="en-NZ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- Set attitude for 65kts</a:t>
            </a:r>
          </a:p>
          <a:p>
            <a:pPr>
              <a:defRPr/>
            </a:pPr>
            <a:endParaRPr lang="en-NZ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r>
              <a:rPr lang="en-NZ" altLang="en-US" sz="105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Touch &amp; Go</a:t>
            </a:r>
          </a:p>
          <a:p>
            <a:pPr>
              <a:defRPr/>
            </a:pP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Gently lower nose after touchdown</a:t>
            </a:r>
          </a:p>
          <a:p>
            <a:pPr>
              <a:defRPr/>
            </a:pP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Flaps up (</a:t>
            </a:r>
            <a:r>
              <a:rPr lang="en-NZ" alt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takeoff</a:t>
            </a: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setting)</a:t>
            </a:r>
          </a:p>
          <a:p>
            <a:pPr>
              <a:defRPr/>
            </a:pPr>
            <a:r>
              <a:rPr lang="en-NZ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Smoothly apply full power / normal </a:t>
            </a:r>
            <a:r>
              <a:rPr lang="en-NZ" alt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takeoff</a:t>
            </a:r>
            <a:endParaRPr lang="en-NZ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endParaRPr lang="en-NZ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endParaRPr lang="en-NZ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endParaRPr lang="en-NZ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endParaRPr lang="en-NZ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defRPr/>
            </a:pPr>
            <a:endParaRPr lang="en-NZ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 flipH="1" flipV="1">
            <a:off x="-1327" y="4748769"/>
            <a:ext cx="4947678" cy="2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80941" y="4750833"/>
            <a:ext cx="0" cy="17133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090B0E9B-A3BD-4E68-8B7A-27AD2D9A851D}"/>
              </a:ext>
            </a:extLst>
          </p:cNvPr>
          <p:cNvSpPr txBox="1"/>
          <p:nvPr/>
        </p:nvSpPr>
        <p:spPr>
          <a:xfrm>
            <a:off x="4666764" y="5338319"/>
            <a:ext cx="283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IMSAFE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F576A09-E0F5-4778-AEE0-CA8F48DC64CA}"/>
              </a:ext>
            </a:extLst>
          </p:cNvPr>
          <p:cNvGrpSpPr/>
          <p:nvPr/>
        </p:nvGrpSpPr>
        <p:grpSpPr>
          <a:xfrm>
            <a:off x="3537097" y="1151200"/>
            <a:ext cx="746516" cy="653352"/>
            <a:chOff x="2483768" y="925105"/>
            <a:chExt cx="1626797" cy="1423775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753882-7725-42A6-9540-94C8C08F0BCC}"/>
                </a:ext>
              </a:extLst>
            </p:cNvPr>
            <p:cNvCxnSpPr/>
            <p:nvPr/>
          </p:nvCxnSpPr>
          <p:spPr>
            <a:xfrm flipH="1">
              <a:off x="3223221" y="1199612"/>
              <a:ext cx="155206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0754784-4C9D-41AC-893A-31E1165411D2}"/>
                </a:ext>
              </a:extLst>
            </p:cNvPr>
            <p:cNvCxnSpPr/>
            <p:nvPr/>
          </p:nvCxnSpPr>
          <p:spPr>
            <a:xfrm flipH="1">
              <a:off x="3164065" y="1199612"/>
              <a:ext cx="59156" cy="422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572CC19-3564-4F26-ABD1-D2E1782AE850}"/>
                </a:ext>
              </a:extLst>
            </p:cNvPr>
            <p:cNvCxnSpPr/>
            <p:nvPr/>
          </p:nvCxnSpPr>
          <p:spPr>
            <a:xfrm>
              <a:off x="3378427" y="1199612"/>
              <a:ext cx="51841" cy="422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0A2E401E-3BC7-4710-B76F-8816E99FC8C0}"/>
                </a:ext>
              </a:extLst>
            </p:cNvPr>
            <p:cNvSpPr/>
            <p:nvPr/>
          </p:nvSpPr>
          <p:spPr>
            <a:xfrm>
              <a:off x="3241668" y="1093949"/>
              <a:ext cx="118313" cy="101384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45815A9-DB8A-4B05-9245-DC0660D79A84}"/>
                </a:ext>
              </a:extLst>
            </p:cNvPr>
            <p:cNvCxnSpPr/>
            <p:nvPr/>
          </p:nvCxnSpPr>
          <p:spPr>
            <a:xfrm>
              <a:off x="3045752" y="1195333"/>
              <a:ext cx="5028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30F2C31-B279-4371-BC44-2DAD325B1B42}"/>
                </a:ext>
              </a:extLst>
            </p:cNvPr>
            <p:cNvCxnSpPr/>
            <p:nvPr/>
          </p:nvCxnSpPr>
          <p:spPr>
            <a:xfrm>
              <a:off x="3164065" y="1241840"/>
              <a:ext cx="147891" cy="1107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89F8671-B76C-46EF-BFF5-F2D5B650FFD4}"/>
                </a:ext>
              </a:extLst>
            </p:cNvPr>
            <p:cNvCxnSpPr/>
            <p:nvPr/>
          </p:nvCxnSpPr>
          <p:spPr>
            <a:xfrm flipH="1">
              <a:off x="3311956" y="1241839"/>
              <a:ext cx="118313" cy="1107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D7FB2B2-A191-425A-976B-49A741C3EB76}"/>
                </a:ext>
              </a:extLst>
            </p:cNvPr>
            <p:cNvCxnSpPr/>
            <p:nvPr/>
          </p:nvCxnSpPr>
          <p:spPr>
            <a:xfrm>
              <a:off x="3404348" y="1431958"/>
              <a:ext cx="7062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2F49EA56-FA94-42FB-8C32-61EC7947EDF0}"/>
                </a:ext>
              </a:extLst>
            </p:cNvPr>
            <p:cNvCxnSpPr/>
            <p:nvPr/>
          </p:nvCxnSpPr>
          <p:spPr>
            <a:xfrm>
              <a:off x="4110565" y="1431958"/>
              <a:ext cx="0" cy="2070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A4826B7-378A-4B7D-B974-173C3886FA92}"/>
                </a:ext>
              </a:extLst>
            </p:cNvPr>
            <p:cNvCxnSpPr/>
            <p:nvPr/>
          </p:nvCxnSpPr>
          <p:spPr>
            <a:xfrm flipH="1">
              <a:off x="3371112" y="1639005"/>
              <a:ext cx="739453" cy="1183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D54DF31-B41F-446B-8E41-506A7F6E56C0}"/>
                </a:ext>
              </a:extLst>
            </p:cNvPr>
            <p:cNvCxnSpPr/>
            <p:nvPr/>
          </p:nvCxnSpPr>
          <p:spPr>
            <a:xfrm>
              <a:off x="2483768" y="1431958"/>
              <a:ext cx="7062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E076D8F-8F81-4C59-A948-B401BD911DA4}"/>
                </a:ext>
              </a:extLst>
            </p:cNvPr>
            <p:cNvCxnSpPr/>
            <p:nvPr/>
          </p:nvCxnSpPr>
          <p:spPr>
            <a:xfrm>
              <a:off x="2483768" y="1431958"/>
              <a:ext cx="0" cy="2070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95A657B-F969-4E30-883F-11B7BDD975F7}"/>
                </a:ext>
              </a:extLst>
            </p:cNvPr>
            <p:cNvCxnSpPr/>
            <p:nvPr/>
          </p:nvCxnSpPr>
          <p:spPr>
            <a:xfrm flipH="1" flipV="1">
              <a:off x="2483768" y="1639005"/>
              <a:ext cx="754242" cy="1183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A7347CA-6EC6-4212-8CFA-63FF4C42C060}"/>
                </a:ext>
              </a:extLst>
            </p:cNvPr>
            <p:cNvCxnSpPr/>
            <p:nvPr/>
          </p:nvCxnSpPr>
          <p:spPr>
            <a:xfrm>
              <a:off x="2957018" y="2348879"/>
              <a:ext cx="70249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99B14CD7-0EAA-4681-9863-849D0E1899E4}"/>
                </a:ext>
              </a:extLst>
            </p:cNvPr>
            <p:cNvCxnSpPr/>
            <p:nvPr/>
          </p:nvCxnSpPr>
          <p:spPr>
            <a:xfrm flipV="1">
              <a:off x="3659515" y="2200989"/>
              <a:ext cx="0" cy="1478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1129C68-18DB-44F4-BE53-6B5D4D42D039}"/>
                </a:ext>
              </a:extLst>
            </p:cNvPr>
            <p:cNvCxnSpPr/>
            <p:nvPr/>
          </p:nvCxnSpPr>
          <p:spPr>
            <a:xfrm flipV="1">
              <a:off x="2957018" y="2200989"/>
              <a:ext cx="0" cy="1478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A9DD4309-65CE-4490-AFB6-649BFE003B40}"/>
                </a:ext>
              </a:extLst>
            </p:cNvPr>
            <p:cNvCxnSpPr/>
            <p:nvPr/>
          </p:nvCxnSpPr>
          <p:spPr>
            <a:xfrm flipV="1">
              <a:off x="2957018" y="2141833"/>
              <a:ext cx="325359" cy="591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49B32B21-3497-4697-995D-0F40D7E8797C}"/>
                </a:ext>
              </a:extLst>
            </p:cNvPr>
            <p:cNvCxnSpPr/>
            <p:nvPr/>
          </p:nvCxnSpPr>
          <p:spPr>
            <a:xfrm>
              <a:off x="3334155" y="2138389"/>
              <a:ext cx="325359" cy="62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EB04255-128E-46AF-8C43-60E11ED553E0}"/>
                </a:ext>
              </a:extLst>
            </p:cNvPr>
            <p:cNvCxnSpPr/>
            <p:nvPr/>
          </p:nvCxnSpPr>
          <p:spPr>
            <a:xfrm flipV="1">
              <a:off x="3311956" y="2053098"/>
              <a:ext cx="0" cy="2957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72F1490-8FD6-489C-87CB-AE16B4C0E95B}"/>
                </a:ext>
              </a:extLst>
            </p:cNvPr>
            <p:cNvGrpSpPr/>
            <p:nvPr/>
          </p:nvGrpSpPr>
          <p:grpSpPr>
            <a:xfrm>
              <a:off x="2687594" y="925105"/>
              <a:ext cx="1071254" cy="871917"/>
              <a:chOff x="2858440" y="2670670"/>
              <a:chExt cx="1071254" cy="871917"/>
            </a:xfrm>
          </p:grpSpPr>
          <p:sp>
            <p:nvSpPr>
              <p:cNvPr id="93" name="Arc 92">
                <a:extLst>
                  <a:ext uri="{FF2B5EF4-FFF2-40B4-BE49-F238E27FC236}">
                    <a16:creationId xmlns:a16="http://schemas.microsoft.com/office/drawing/2014/main" id="{DC9ACC0A-7F02-421B-9AFE-42A34AA03E9F}"/>
                  </a:ext>
                </a:extLst>
              </p:cNvPr>
              <p:cNvSpPr/>
              <p:nvPr/>
            </p:nvSpPr>
            <p:spPr>
              <a:xfrm rot="19079165">
                <a:off x="2858440" y="2670670"/>
                <a:ext cx="1071254" cy="871917"/>
              </a:xfrm>
              <a:prstGeom prst="arc">
                <a:avLst>
                  <a:gd name="adj1" fmla="val 16200000"/>
                  <a:gd name="adj2" fmla="val 612802"/>
                </a:avLst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405EE06A-9475-4561-9FC5-E8A71199AC15}"/>
                  </a:ext>
                </a:extLst>
              </p:cNvPr>
              <p:cNvCxnSpPr/>
              <p:nvPr/>
            </p:nvCxnSpPr>
            <p:spPr>
              <a:xfrm flipH="1">
                <a:off x="3072495" y="2780928"/>
                <a:ext cx="36922" cy="23314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B3BB9C95-E6F2-4E3B-A30E-B5B210E19069}"/>
                </a:ext>
              </a:extLst>
            </p:cNvPr>
            <p:cNvSpPr/>
            <p:nvPr/>
          </p:nvSpPr>
          <p:spPr>
            <a:xfrm>
              <a:off x="3269464" y="1483606"/>
              <a:ext cx="77604" cy="8149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89" name="Freeform 177">
              <a:extLst>
                <a:ext uri="{FF2B5EF4-FFF2-40B4-BE49-F238E27FC236}">
                  <a16:creationId xmlns:a16="http://schemas.microsoft.com/office/drawing/2014/main" id="{83522894-D367-48BB-92AB-9B716503D3C4}"/>
                </a:ext>
              </a:extLst>
            </p:cNvPr>
            <p:cNvSpPr/>
            <p:nvPr/>
          </p:nvSpPr>
          <p:spPr>
            <a:xfrm>
              <a:off x="3051175" y="1206500"/>
              <a:ext cx="492138" cy="209550"/>
            </a:xfrm>
            <a:custGeom>
              <a:avLst/>
              <a:gdLst>
                <a:gd name="connsiteX0" fmla="*/ 0 w 492138"/>
                <a:gd name="connsiteY0" fmla="*/ 0 h 209550"/>
                <a:gd name="connsiteX1" fmla="*/ 28575 w 492138"/>
                <a:gd name="connsiteY1" fmla="*/ 76200 h 209550"/>
                <a:gd name="connsiteX2" fmla="*/ 117475 w 492138"/>
                <a:gd name="connsiteY2" fmla="*/ 130175 h 209550"/>
                <a:gd name="connsiteX3" fmla="*/ 438150 w 492138"/>
                <a:gd name="connsiteY3" fmla="*/ 171450 h 209550"/>
                <a:gd name="connsiteX4" fmla="*/ 488950 w 492138"/>
                <a:gd name="connsiteY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138" h="209550">
                  <a:moveTo>
                    <a:pt x="0" y="0"/>
                  </a:moveTo>
                  <a:cubicBezTo>
                    <a:pt x="4498" y="27252"/>
                    <a:pt x="8996" y="54504"/>
                    <a:pt x="28575" y="76200"/>
                  </a:cubicBezTo>
                  <a:cubicBezTo>
                    <a:pt x="48154" y="97896"/>
                    <a:pt x="49213" y="114300"/>
                    <a:pt x="117475" y="130175"/>
                  </a:cubicBezTo>
                  <a:cubicBezTo>
                    <a:pt x="185737" y="146050"/>
                    <a:pt x="376238" y="158221"/>
                    <a:pt x="438150" y="171450"/>
                  </a:cubicBezTo>
                  <a:cubicBezTo>
                    <a:pt x="500062" y="184679"/>
                    <a:pt x="494506" y="197114"/>
                    <a:pt x="488950" y="20955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90" name="Freeform 178">
              <a:extLst>
                <a:ext uri="{FF2B5EF4-FFF2-40B4-BE49-F238E27FC236}">
                  <a16:creationId xmlns:a16="http://schemas.microsoft.com/office/drawing/2014/main" id="{0F4FFFD9-43FA-4BBE-BC58-B7BA8FE3BF9B}"/>
                </a:ext>
              </a:extLst>
            </p:cNvPr>
            <p:cNvSpPr/>
            <p:nvPr/>
          </p:nvSpPr>
          <p:spPr>
            <a:xfrm>
              <a:off x="3035090" y="1749425"/>
              <a:ext cx="529863" cy="266700"/>
            </a:xfrm>
            <a:custGeom>
              <a:avLst/>
              <a:gdLst>
                <a:gd name="connsiteX0" fmla="*/ 63710 w 529863"/>
                <a:gd name="connsiteY0" fmla="*/ 0 h 266700"/>
                <a:gd name="connsiteX1" fmla="*/ 210 w 529863"/>
                <a:gd name="connsiteY1" fmla="*/ 41275 h 266700"/>
                <a:gd name="connsiteX2" fmla="*/ 82760 w 529863"/>
                <a:gd name="connsiteY2" fmla="*/ 79375 h 266700"/>
                <a:gd name="connsiteX3" fmla="*/ 444710 w 529863"/>
                <a:gd name="connsiteY3" fmla="*/ 142875 h 266700"/>
                <a:gd name="connsiteX4" fmla="*/ 520910 w 529863"/>
                <a:gd name="connsiteY4" fmla="*/ 165100 h 266700"/>
                <a:gd name="connsiteX5" fmla="*/ 517735 w 529863"/>
                <a:gd name="connsiteY5" fmla="*/ 206375 h 266700"/>
                <a:gd name="connsiteX6" fmla="*/ 425660 w 529863"/>
                <a:gd name="connsiteY6" fmla="*/ 244475 h 266700"/>
                <a:gd name="connsiteX7" fmla="*/ 330410 w 529863"/>
                <a:gd name="connsiteY7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9863" h="266700">
                  <a:moveTo>
                    <a:pt x="63710" y="0"/>
                  </a:moveTo>
                  <a:cubicBezTo>
                    <a:pt x="30372" y="14023"/>
                    <a:pt x="-2965" y="28046"/>
                    <a:pt x="210" y="41275"/>
                  </a:cubicBezTo>
                  <a:cubicBezTo>
                    <a:pt x="3385" y="54504"/>
                    <a:pt x="8677" y="62442"/>
                    <a:pt x="82760" y="79375"/>
                  </a:cubicBezTo>
                  <a:cubicBezTo>
                    <a:pt x="156843" y="96308"/>
                    <a:pt x="371685" y="128588"/>
                    <a:pt x="444710" y="142875"/>
                  </a:cubicBezTo>
                  <a:cubicBezTo>
                    <a:pt x="517735" y="157162"/>
                    <a:pt x="508739" y="154517"/>
                    <a:pt x="520910" y="165100"/>
                  </a:cubicBezTo>
                  <a:cubicBezTo>
                    <a:pt x="533081" y="175683"/>
                    <a:pt x="533610" y="193146"/>
                    <a:pt x="517735" y="206375"/>
                  </a:cubicBezTo>
                  <a:cubicBezTo>
                    <a:pt x="501860" y="219604"/>
                    <a:pt x="456881" y="234421"/>
                    <a:pt x="425660" y="244475"/>
                  </a:cubicBezTo>
                  <a:cubicBezTo>
                    <a:pt x="394439" y="254529"/>
                    <a:pt x="362424" y="260614"/>
                    <a:pt x="330410" y="26670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91" name="Freeform 179">
              <a:extLst>
                <a:ext uri="{FF2B5EF4-FFF2-40B4-BE49-F238E27FC236}">
                  <a16:creationId xmlns:a16="http://schemas.microsoft.com/office/drawing/2014/main" id="{6D58C001-9D75-4A2B-9B47-08DD1AEDF9BF}"/>
                </a:ext>
              </a:extLst>
            </p:cNvPr>
            <p:cNvSpPr/>
            <p:nvPr/>
          </p:nvSpPr>
          <p:spPr>
            <a:xfrm>
              <a:off x="3014113" y="2032000"/>
              <a:ext cx="259312" cy="200025"/>
            </a:xfrm>
            <a:custGeom>
              <a:avLst/>
              <a:gdLst>
                <a:gd name="connsiteX0" fmla="*/ 277833 w 303233"/>
                <a:gd name="connsiteY0" fmla="*/ 0 h 200025"/>
                <a:gd name="connsiteX1" fmla="*/ 74633 w 303233"/>
                <a:gd name="connsiteY1" fmla="*/ 53975 h 200025"/>
                <a:gd name="connsiteX2" fmla="*/ 11133 w 303233"/>
                <a:gd name="connsiteY2" fmla="*/ 88900 h 200025"/>
                <a:gd name="connsiteX3" fmla="*/ 4783 w 303233"/>
                <a:gd name="connsiteY3" fmla="*/ 127000 h 200025"/>
                <a:gd name="connsiteX4" fmla="*/ 61933 w 303233"/>
                <a:gd name="connsiteY4" fmla="*/ 161925 h 200025"/>
                <a:gd name="connsiteX5" fmla="*/ 303233 w 303233"/>
                <a:gd name="connsiteY5" fmla="*/ 200025 h 200025"/>
                <a:gd name="connsiteX6" fmla="*/ 303233 w 303233"/>
                <a:gd name="connsiteY6" fmla="*/ 200025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233" h="200025">
                  <a:moveTo>
                    <a:pt x="277833" y="0"/>
                  </a:moveTo>
                  <a:cubicBezTo>
                    <a:pt x="198458" y="19579"/>
                    <a:pt x="119083" y="39158"/>
                    <a:pt x="74633" y="53975"/>
                  </a:cubicBezTo>
                  <a:cubicBezTo>
                    <a:pt x="30183" y="68792"/>
                    <a:pt x="22775" y="76729"/>
                    <a:pt x="11133" y="88900"/>
                  </a:cubicBezTo>
                  <a:cubicBezTo>
                    <a:pt x="-509" y="101071"/>
                    <a:pt x="-3684" y="114829"/>
                    <a:pt x="4783" y="127000"/>
                  </a:cubicBezTo>
                  <a:cubicBezTo>
                    <a:pt x="13250" y="139171"/>
                    <a:pt x="12191" y="149754"/>
                    <a:pt x="61933" y="161925"/>
                  </a:cubicBezTo>
                  <a:cubicBezTo>
                    <a:pt x="111675" y="174096"/>
                    <a:pt x="303233" y="200025"/>
                    <a:pt x="303233" y="200025"/>
                  </a:cubicBezTo>
                  <a:lnTo>
                    <a:pt x="303233" y="200025"/>
                  </a:ln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C9CD526A-4562-4374-B5C4-04E647B63692}"/>
                </a:ext>
              </a:extLst>
            </p:cNvPr>
            <p:cNvCxnSpPr/>
            <p:nvPr/>
          </p:nvCxnSpPr>
          <p:spPr>
            <a:xfrm>
              <a:off x="3148545" y="2213689"/>
              <a:ext cx="135849" cy="3103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A199841-08BD-4DC1-912F-3AD787EA2C24}"/>
              </a:ext>
            </a:extLst>
          </p:cNvPr>
          <p:cNvGrpSpPr/>
          <p:nvPr/>
        </p:nvGrpSpPr>
        <p:grpSpPr>
          <a:xfrm>
            <a:off x="3479439" y="1996253"/>
            <a:ext cx="850109" cy="691227"/>
            <a:chOff x="3609085" y="3444665"/>
            <a:chExt cx="1694473" cy="1377784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BC7395F3-6518-4591-929C-64DE8EC08EC0}"/>
                </a:ext>
              </a:extLst>
            </p:cNvPr>
            <p:cNvSpPr/>
            <p:nvPr/>
          </p:nvSpPr>
          <p:spPr>
            <a:xfrm>
              <a:off x="4283303" y="3637880"/>
              <a:ext cx="428883" cy="432048"/>
            </a:xfrm>
            <a:prstGeom prst="ellipse">
              <a:avLst/>
            </a:prstGeom>
            <a:noFill/>
            <a:ln w="1270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FC5C2932-725A-4A9D-8B5D-4E2AE0B96DA4}"/>
                </a:ext>
              </a:extLst>
            </p:cNvPr>
            <p:cNvCxnSpPr/>
            <p:nvPr/>
          </p:nvCxnSpPr>
          <p:spPr>
            <a:xfrm flipH="1" flipV="1">
              <a:off x="3647373" y="3880622"/>
              <a:ext cx="754242" cy="1183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4E9581E6-2126-4236-9A52-D552A458482B}"/>
                </a:ext>
              </a:extLst>
            </p:cNvPr>
            <p:cNvCxnSpPr/>
            <p:nvPr/>
          </p:nvCxnSpPr>
          <p:spPr>
            <a:xfrm flipH="1">
              <a:off x="4564105" y="3880622"/>
              <a:ext cx="739453" cy="1183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85D2C9E3-90C7-4157-BD42-86A42C1BFC27}"/>
                </a:ext>
              </a:extLst>
            </p:cNvPr>
            <p:cNvCxnSpPr/>
            <p:nvPr/>
          </p:nvCxnSpPr>
          <p:spPr>
            <a:xfrm>
              <a:off x="4405272" y="3998934"/>
              <a:ext cx="1626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3F27852-9130-4EE6-90FD-F75EF0DA3B90}"/>
                </a:ext>
              </a:extLst>
            </p:cNvPr>
            <p:cNvCxnSpPr/>
            <p:nvPr/>
          </p:nvCxnSpPr>
          <p:spPr>
            <a:xfrm flipV="1">
              <a:off x="4367453" y="3736606"/>
              <a:ext cx="0" cy="2623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CEB08F5-9FBC-4447-97E1-137FE7BA08AA}"/>
                </a:ext>
              </a:extLst>
            </p:cNvPr>
            <p:cNvCxnSpPr/>
            <p:nvPr/>
          </p:nvCxnSpPr>
          <p:spPr>
            <a:xfrm flipV="1">
              <a:off x="4599590" y="3736607"/>
              <a:ext cx="0" cy="2616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0936EBD-CE12-439D-A520-872133723D1A}"/>
                </a:ext>
              </a:extLst>
            </p:cNvPr>
            <p:cNvCxnSpPr/>
            <p:nvPr/>
          </p:nvCxnSpPr>
          <p:spPr>
            <a:xfrm>
              <a:off x="4137413" y="3808614"/>
              <a:ext cx="70249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C0DF687F-9AF6-4434-A29D-82F3AEA22157}"/>
                </a:ext>
              </a:extLst>
            </p:cNvPr>
            <p:cNvCxnSpPr/>
            <p:nvPr/>
          </p:nvCxnSpPr>
          <p:spPr>
            <a:xfrm flipV="1">
              <a:off x="4486612" y="3571637"/>
              <a:ext cx="0" cy="2957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1864DB8-ABA6-4B2B-AAC0-9AF18188DFAE}"/>
                </a:ext>
              </a:extLst>
            </p:cNvPr>
            <p:cNvCxnSpPr/>
            <p:nvPr/>
          </p:nvCxnSpPr>
          <p:spPr>
            <a:xfrm>
              <a:off x="4367454" y="3736606"/>
              <a:ext cx="22642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ounded Rectangle 95">
              <a:extLst>
                <a:ext uri="{FF2B5EF4-FFF2-40B4-BE49-F238E27FC236}">
                  <a16:creationId xmlns:a16="http://schemas.microsoft.com/office/drawing/2014/main" id="{E836DC96-8E3F-409B-BFF4-1678F92F64C2}"/>
                </a:ext>
              </a:extLst>
            </p:cNvPr>
            <p:cNvSpPr/>
            <p:nvPr/>
          </p:nvSpPr>
          <p:spPr>
            <a:xfrm>
              <a:off x="4465751" y="4024639"/>
              <a:ext cx="45719" cy="72009"/>
            </a:xfrm>
            <a:prstGeom prst="round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07" name="Rounded Rectangle 96">
              <a:extLst>
                <a:ext uri="{FF2B5EF4-FFF2-40B4-BE49-F238E27FC236}">
                  <a16:creationId xmlns:a16="http://schemas.microsoft.com/office/drawing/2014/main" id="{337C5701-6D46-491E-BA4E-7A2A47877FAD}"/>
                </a:ext>
              </a:extLst>
            </p:cNvPr>
            <p:cNvSpPr/>
            <p:nvPr/>
          </p:nvSpPr>
          <p:spPr>
            <a:xfrm>
              <a:off x="4177719" y="4024638"/>
              <a:ext cx="45719" cy="72008"/>
            </a:xfrm>
            <a:prstGeom prst="round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08" name="Rounded Rectangle 97">
              <a:extLst>
                <a:ext uri="{FF2B5EF4-FFF2-40B4-BE49-F238E27FC236}">
                  <a16:creationId xmlns:a16="http://schemas.microsoft.com/office/drawing/2014/main" id="{C87AC876-F119-4C76-AE4F-A91BF38B477E}"/>
                </a:ext>
              </a:extLst>
            </p:cNvPr>
            <p:cNvSpPr/>
            <p:nvPr/>
          </p:nvSpPr>
          <p:spPr>
            <a:xfrm>
              <a:off x="4750353" y="4024638"/>
              <a:ext cx="45719" cy="72008"/>
            </a:xfrm>
            <a:prstGeom prst="round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D07BFD0-F1B0-42CE-8C40-DB3EE2BE7C68}"/>
                </a:ext>
              </a:extLst>
            </p:cNvPr>
            <p:cNvCxnSpPr/>
            <p:nvPr/>
          </p:nvCxnSpPr>
          <p:spPr>
            <a:xfrm flipV="1">
              <a:off x="4765650" y="3974454"/>
              <a:ext cx="1290" cy="1118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C9364EDD-9137-46B2-8F95-BBCF3976FFBC}"/>
                </a:ext>
              </a:extLst>
            </p:cNvPr>
            <p:cNvCxnSpPr/>
            <p:nvPr/>
          </p:nvCxnSpPr>
          <p:spPr>
            <a:xfrm flipV="1">
              <a:off x="4200577" y="3984759"/>
              <a:ext cx="0" cy="1118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60B928F-7AF0-44DF-BE7D-DEABB5FC33EE}"/>
                </a:ext>
              </a:extLst>
            </p:cNvPr>
            <p:cNvCxnSpPr/>
            <p:nvPr/>
          </p:nvCxnSpPr>
          <p:spPr>
            <a:xfrm>
              <a:off x="4254049" y="4110090"/>
              <a:ext cx="103832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F949831C-E7F5-47D5-9C94-8D6E901AF6B6}"/>
                </a:ext>
              </a:extLst>
            </p:cNvPr>
            <p:cNvCxnSpPr/>
            <p:nvPr/>
          </p:nvCxnSpPr>
          <p:spPr>
            <a:xfrm flipV="1">
              <a:off x="4137412" y="4106954"/>
              <a:ext cx="127820" cy="313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42107300-0851-47D6-947B-97FDD6BB5622}"/>
                </a:ext>
              </a:extLst>
            </p:cNvPr>
            <p:cNvCxnSpPr/>
            <p:nvPr/>
          </p:nvCxnSpPr>
          <p:spPr>
            <a:xfrm>
              <a:off x="3647374" y="4110090"/>
              <a:ext cx="49003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Arc 118">
              <a:extLst>
                <a:ext uri="{FF2B5EF4-FFF2-40B4-BE49-F238E27FC236}">
                  <a16:creationId xmlns:a16="http://schemas.microsoft.com/office/drawing/2014/main" id="{6307C46E-63DF-4306-9E88-C51EF07F66C8}"/>
                </a:ext>
              </a:extLst>
            </p:cNvPr>
            <p:cNvSpPr/>
            <p:nvPr/>
          </p:nvSpPr>
          <p:spPr>
            <a:xfrm rot="19079165">
              <a:off x="4163065" y="3533941"/>
              <a:ext cx="605368" cy="549346"/>
            </a:xfrm>
            <a:prstGeom prst="arc">
              <a:avLst/>
            </a:prstGeom>
            <a:ln w="1270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968EAE74-EF92-4734-844C-5CBFABB1A91E}"/>
                </a:ext>
              </a:extLst>
            </p:cNvPr>
            <p:cNvSpPr/>
            <p:nvPr/>
          </p:nvSpPr>
          <p:spPr>
            <a:xfrm rot="19079165">
              <a:off x="3869645" y="3444665"/>
              <a:ext cx="1071254" cy="871917"/>
            </a:xfrm>
            <a:prstGeom prst="arc">
              <a:avLst>
                <a:gd name="adj1" fmla="val 16200000"/>
                <a:gd name="adj2" fmla="val 612802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F3836F9B-79D9-4392-80BE-0E5DB4286023}"/>
                </a:ext>
              </a:extLst>
            </p:cNvPr>
            <p:cNvCxnSpPr/>
            <p:nvPr/>
          </p:nvCxnSpPr>
          <p:spPr>
            <a:xfrm flipH="1">
              <a:off x="4083700" y="3548323"/>
              <a:ext cx="36922" cy="23314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AD99CB3A-1406-48D2-95CB-119D8BAE951D}"/>
                </a:ext>
              </a:extLst>
            </p:cNvPr>
            <p:cNvCxnSpPr/>
            <p:nvPr/>
          </p:nvCxnSpPr>
          <p:spPr>
            <a:xfrm>
              <a:off x="4687555" y="3608040"/>
              <a:ext cx="29191" cy="29306"/>
            </a:xfrm>
            <a:prstGeom prst="straightConnector1">
              <a:avLst/>
            </a:prstGeom>
            <a:ln w="127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FC3EEAE5-7302-4A47-910E-9E715F7C2899}"/>
                </a:ext>
              </a:extLst>
            </p:cNvPr>
            <p:cNvSpPr txBox="1"/>
            <p:nvPr/>
          </p:nvSpPr>
          <p:spPr>
            <a:xfrm>
              <a:off x="3609085" y="4086280"/>
              <a:ext cx="1428975" cy="73616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NZ" sz="9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Greater friction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B190CE7-4C05-4DCD-AFAD-A325376B1DE2}"/>
              </a:ext>
            </a:extLst>
          </p:cNvPr>
          <p:cNvGrpSpPr/>
          <p:nvPr/>
        </p:nvGrpSpPr>
        <p:grpSpPr>
          <a:xfrm>
            <a:off x="7255928" y="1441409"/>
            <a:ext cx="2431117" cy="3131454"/>
            <a:chOff x="5294567" y="586987"/>
            <a:chExt cx="4418009" cy="5690713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3632E8DB-F419-42DA-8FF8-2102633F8CCD}"/>
                </a:ext>
              </a:extLst>
            </p:cNvPr>
            <p:cNvGrpSpPr/>
            <p:nvPr/>
          </p:nvGrpSpPr>
          <p:grpSpPr>
            <a:xfrm>
              <a:off x="6166105" y="1435100"/>
              <a:ext cx="2701925" cy="4454324"/>
              <a:chOff x="6934201" y="1663700"/>
              <a:chExt cx="2701925" cy="4454324"/>
            </a:xfrm>
          </p:grpSpPr>
          <p:sp>
            <p:nvSpPr>
              <p:cNvPr id="137" name="AutoShape 80">
                <a:extLst>
                  <a:ext uri="{FF2B5EF4-FFF2-40B4-BE49-F238E27FC236}">
                    <a16:creationId xmlns:a16="http://schemas.microsoft.com/office/drawing/2014/main" id="{C9B30DC5-6E72-4514-BD8E-FC934B091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4201" y="1663700"/>
                <a:ext cx="2632075" cy="4454324"/>
              </a:xfrm>
              <a:prstGeom prst="roundRect">
                <a:avLst>
                  <a:gd name="adj" fmla="val 1249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NZ" b="1"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74A69FE-AD3A-46B5-9017-4DD4C790ED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01189" y="3255963"/>
                <a:ext cx="134937" cy="111760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NZ" b="1" dirty="0"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39" name="Line 100">
                <a:extLst>
                  <a:ext uri="{FF2B5EF4-FFF2-40B4-BE49-F238E27FC236}">
                    <a16:creationId xmlns:a16="http://schemas.microsoft.com/office/drawing/2014/main" id="{CA05B6B3-3C1F-4C1B-9828-7E430436D7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565481" y="3260561"/>
                <a:ext cx="0" cy="1090612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0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NZ" b="1" dirty="0"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40" name="Isosceles Triangle 139">
                <a:extLst>
                  <a:ext uri="{FF2B5EF4-FFF2-40B4-BE49-F238E27FC236}">
                    <a16:creationId xmlns:a16="http://schemas.microsoft.com/office/drawing/2014/main" id="{E3B7598C-8431-4920-957B-7A41FB6390C2}"/>
                  </a:ext>
                </a:extLst>
              </p:cNvPr>
              <p:cNvSpPr/>
              <p:nvPr/>
            </p:nvSpPr>
            <p:spPr>
              <a:xfrm rot="10800000">
                <a:off x="9195197" y="3462141"/>
                <a:ext cx="120868" cy="26841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NZ" sz="1200" dirty="0"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</p:grpSp>
        <p:sp>
          <p:nvSpPr>
            <p:cNvPr id="141" name="Line 82">
              <a:extLst>
                <a:ext uri="{FF2B5EF4-FFF2-40B4-BE49-F238E27FC236}">
                  <a16:creationId xmlns:a16="http://schemas.microsoft.com/office/drawing/2014/main" id="{412DD25F-2967-40FF-80F7-C2C177AEDD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99581" y="4137025"/>
              <a:ext cx="2436686" cy="16708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NZ" b="1"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2" name="AutoShape 88">
              <a:extLst>
                <a:ext uri="{FF2B5EF4-FFF2-40B4-BE49-F238E27FC236}">
                  <a16:creationId xmlns:a16="http://schemas.microsoft.com/office/drawing/2014/main" id="{83D798FA-4388-4B39-8C24-054BD1501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0067" y="1736725"/>
              <a:ext cx="277812" cy="452438"/>
            </a:xfrm>
            <a:prstGeom prst="upArrow">
              <a:avLst>
                <a:gd name="adj1" fmla="val 50000"/>
                <a:gd name="adj2" fmla="val 84083"/>
              </a:avLst>
            </a:prstGeom>
            <a:solidFill>
              <a:srgbClr val="1450E6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NZ" b="1"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3" name="AutoShape 89">
              <a:extLst>
                <a:ext uri="{FF2B5EF4-FFF2-40B4-BE49-F238E27FC236}">
                  <a16:creationId xmlns:a16="http://schemas.microsoft.com/office/drawing/2014/main" id="{685AD4AC-E79B-449F-8F84-4593BFC796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698710" y="1231111"/>
              <a:ext cx="307975" cy="423861"/>
            </a:xfrm>
            <a:prstGeom prst="downArrow">
              <a:avLst>
                <a:gd name="adj1" fmla="val 50000"/>
                <a:gd name="adj2" fmla="val 66483"/>
              </a:avLst>
            </a:prstGeom>
            <a:solidFill>
              <a:srgbClr val="1450E6"/>
            </a:solidFill>
            <a:ln w="12700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NZ" b="1" dirty="0"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78ED80DB-50A1-4D4A-BBAD-81E7BDC155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44156">
              <a:off x="6188763" y="4900020"/>
              <a:ext cx="1818891" cy="420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3653" tIns="46106" rIns="93653" bIns="46106">
              <a:spAutoFit/>
            </a:bodyPr>
            <a:lstStyle>
              <a:lvl1pPr defTabSz="7747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defTabSz="7747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defTabSz="7747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defTabSz="7747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defTabSz="7747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7747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7747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7747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7747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AU" alt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45</a:t>
              </a:r>
              <a:r>
                <a:rPr lang="en-US" alt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˚ nil wind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242756C6-951E-4E48-8799-CD398A335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4984" y="2114825"/>
              <a:ext cx="1142999" cy="4209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3653" tIns="46106" rIns="93653" bIns="46106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774700">
                <a:spcBef>
                  <a:spcPct val="50000"/>
                </a:spcBef>
                <a:defRPr/>
              </a:pPr>
              <a:r>
                <a:rPr lang="en-AU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Up wind</a:t>
              </a:r>
            </a:p>
          </p:txBody>
        </p:sp>
        <p:sp>
          <p:nvSpPr>
            <p:cNvPr id="148" name="AutoShape 167">
              <a:extLst>
                <a:ext uri="{FF2B5EF4-FFF2-40B4-BE49-F238E27FC236}">
                  <a16:creationId xmlns:a16="http://schemas.microsoft.com/office/drawing/2014/main" id="{0934518F-7586-4073-A161-B1DAA736A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4818" y="3408363"/>
              <a:ext cx="276225" cy="450850"/>
            </a:xfrm>
            <a:prstGeom prst="downArrow">
              <a:avLst>
                <a:gd name="adj1" fmla="val 50000"/>
                <a:gd name="adj2" fmla="val 84321"/>
              </a:avLst>
            </a:prstGeom>
            <a:solidFill>
              <a:srgbClr val="1450E6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NZ" b="1"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9" name="Text Box 170">
              <a:extLst>
                <a:ext uri="{FF2B5EF4-FFF2-40B4-BE49-F238E27FC236}">
                  <a16:creationId xmlns:a16="http://schemas.microsoft.com/office/drawing/2014/main" id="{A4AD63EA-2CFD-4FBF-B3C3-304253FF3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0226" y="3889375"/>
              <a:ext cx="369610" cy="4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1</a:t>
              </a:r>
            </a:p>
          </p:txBody>
        </p:sp>
        <p:sp>
          <p:nvSpPr>
            <p:cNvPr id="150" name="Text Box 171">
              <a:extLst>
                <a:ext uri="{FF2B5EF4-FFF2-40B4-BE49-F238E27FC236}">
                  <a16:creationId xmlns:a16="http://schemas.microsoft.com/office/drawing/2014/main" id="{4F176236-7B3B-4210-AFD1-BF12CF15A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32713" y="2563814"/>
              <a:ext cx="426208" cy="4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2</a:t>
              </a:r>
            </a:p>
          </p:txBody>
        </p:sp>
        <p:sp>
          <p:nvSpPr>
            <p:cNvPr id="152" name="Text Box 172">
              <a:extLst>
                <a:ext uri="{FF2B5EF4-FFF2-40B4-BE49-F238E27FC236}">
                  <a16:creationId xmlns:a16="http://schemas.microsoft.com/office/drawing/2014/main" id="{8C2ECC64-415C-4E17-8B94-9478648A4F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3644" y="982664"/>
              <a:ext cx="426208" cy="4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3</a:t>
              </a:r>
            </a:p>
          </p:txBody>
        </p:sp>
        <p:sp>
          <p:nvSpPr>
            <p:cNvPr id="154" name="Text Box 174">
              <a:extLst>
                <a:ext uri="{FF2B5EF4-FFF2-40B4-BE49-F238E27FC236}">
                  <a16:creationId xmlns:a16="http://schemas.microsoft.com/office/drawing/2014/main" id="{CAC48983-692A-41DB-84EE-441630921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0633" y="2011363"/>
              <a:ext cx="428671" cy="4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4</a:t>
              </a:r>
            </a:p>
          </p:txBody>
        </p:sp>
        <p:sp>
          <p:nvSpPr>
            <p:cNvPr id="156" name="Text Box 175">
              <a:extLst>
                <a:ext uri="{FF2B5EF4-FFF2-40B4-BE49-F238E27FC236}">
                  <a16:creationId xmlns:a16="http://schemas.microsoft.com/office/drawing/2014/main" id="{761BEA1E-8CC1-4FAE-860C-2BE8AA07A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9328" y="2925764"/>
              <a:ext cx="426208" cy="4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5</a:t>
              </a: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C0B9C1D5-6DCD-4BF3-9683-DCAD0E1F6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0613" y="1388701"/>
              <a:ext cx="1491058" cy="4209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3653" tIns="46106" rIns="93653" bIns="46106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774700">
                <a:spcBef>
                  <a:spcPct val="50000"/>
                </a:spcBef>
                <a:defRPr/>
              </a:pPr>
              <a:r>
                <a:rPr lang="en-AU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Crosswind</a:t>
              </a: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D4254D60-5088-4286-946B-3F8EFAE28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0961" y="3300284"/>
              <a:ext cx="1396084" cy="4209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3653" tIns="46106" rIns="93653" bIns="46106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774700">
                <a:spcBef>
                  <a:spcPct val="50000"/>
                </a:spcBef>
                <a:defRPr/>
              </a:pPr>
              <a:r>
                <a:rPr lang="en-AU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Downwind</a:t>
              </a:r>
            </a:p>
          </p:txBody>
        </p:sp>
        <p:sp>
          <p:nvSpPr>
            <p:cNvPr id="189" name="Text Box 177">
              <a:extLst>
                <a:ext uri="{FF2B5EF4-FFF2-40B4-BE49-F238E27FC236}">
                  <a16:creationId xmlns:a16="http://schemas.microsoft.com/office/drawing/2014/main" id="{93CE0F98-1594-4464-82F7-7E427175B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9328" y="3992564"/>
              <a:ext cx="426208" cy="4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6</a:t>
              </a:r>
            </a:p>
          </p:txBody>
        </p:sp>
        <p:sp>
          <p:nvSpPr>
            <p:cNvPr id="190" name="Text Box 180">
              <a:extLst>
                <a:ext uri="{FF2B5EF4-FFF2-40B4-BE49-F238E27FC236}">
                  <a16:creationId xmlns:a16="http://schemas.microsoft.com/office/drawing/2014/main" id="{19C01C19-6B27-43F0-8F38-273770C89B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70815" y="4405314"/>
              <a:ext cx="426208" cy="4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9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C4BE8FA9-E10B-44AC-AC40-1E2DB8822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3853" y="5807836"/>
              <a:ext cx="908723" cy="342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3567" tIns="41784" rIns="83567" bIns="41784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l" defTabSz="692150">
                <a:defRPr/>
              </a:pPr>
              <a:r>
                <a:rPr lang="en-AU" sz="9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Lookout</a:t>
              </a: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AA5F9C2D-1C4B-46FE-89D1-3F1C28341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9330" y="5807837"/>
              <a:ext cx="908723" cy="342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3567" tIns="41784" rIns="83567" bIns="41784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l" defTabSz="692150">
                <a:defRPr/>
              </a:pPr>
              <a:r>
                <a:rPr lang="en-AU" sz="9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Lookout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C21AB368-E272-4D67-B1E3-2EE75E55E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4567" y="1236663"/>
              <a:ext cx="908723" cy="342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3567" tIns="41784" rIns="83567" bIns="41784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l" defTabSz="692150">
                <a:defRPr/>
              </a:pPr>
              <a:r>
                <a:rPr lang="en-AU" sz="9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Lookout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5085DE28-3EED-42BB-9718-1FB6CD2B7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3852" y="1236663"/>
              <a:ext cx="908723" cy="342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3567" tIns="41784" rIns="83567" bIns="41784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l" defTabSz="692150">
                <a:defRPr/>
              </a:pPr>
              <a:r>
                <a:rPr lang="en-AU" sz="9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Lookout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A28D3E2C-C20A-4811-9F53-F033374B10DB}"/>
                </a:ext>
              </a:extLst>
            </p:cNvPr>
            <p:cNvSpPr txBox="1"/>
            <p:nvPr/>
          </p:nvSpPr>
          <p:spPr>
            <a:xfrm>
              <a:off x="7897440" y="586987"/>
              <a:ext cx="1142999" cy="7795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NZ" sz="9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Min 500ft AGL</a:t>
              </a:r>
            </a:p>
          </p:txBody>
        </p:sp>
        <p:sp>
          <p:nvSpPr>
            <p:cNvPr id="197" name="Rectangle 229">
              <a:extLst>
                <a:ext uri="{FF2B5EF4-FFF2-40B4-BE49-F238E27FC236}">
                  <a16:creationId xmlns:a16="http://schemas.microsoft.com/office/drawing/2014/main" id="{E0EFF04E-833B-47FE-AAEE-BA7F0C18C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0949" y="5458107"/>
              <a:ext cx="992609" cy="4209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3653" tIns="46106" rIns="93653" bIns="46106">
              <a:spAutoFit/>
            </a:bodyPr>
            <a:lstStyle>
              <a:lvl1pPr defTabSz="7747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defTabSz="7747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defTabSz="7747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defTabSz="7747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defTabSz="7747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7747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7747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7747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7747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AU" alt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Base</a:t>
              </a:r>
            </a:p>
          </p:txBody>
        </p:sp>
        <p:sp>
          <p:nvSpPr>
            <p:cNvPr id="198" name="Text Box 178">
              <a:extLst>
                <a:ext uri="{FF2B5EF4-FFF2-40B4-BE49-F238E27FC236}">
                  <a16:creationId xmlns:a16="http://schemas.microsoft.com/office/drawing/2014/main" id="{2AC61CB8-EC65-49C8-826D-0F1F9C1E3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572" y="5876100"/>
              <a:ext cx="411445" cy="4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7</a:t>
              </a:r>
            </a:p>
          </p:txBody>
        </p:sp>
        <p:sp>
          <p:nvSpPr>
            <p:cNvPr id="199" name="Text Box 178">
              <a:extLst>
                <a:ext uri="{FF2B5EF4-FFF2-40B4-BE49-F238E27FC236}">
                  <a16:creationId xmlns:a16="http://schemas.microsoft.com/office/drawing/2014/main" id="{C95470F2-CF7F-4E7C-BCE2-C2EF173D72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38632" y="5876100"/>
              <a:ext cx="423749" cy="4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8</a:t>
              </a: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DC14691D-7723-45E6-84DB-364D9B5B0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629" y="2157414"/>
              <a:ext cx="859507" cy="342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3567" tIns="41784" rIns="83567" bIns="41784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l" defTabSz="692150">
                <a:defRPr/>
              </a:pPr>
              <a:r>
                <a:rPr lang="en-AU" sz="9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1000ft</a:t>
              </a:r>
            </a:p>
          </p:txBody>
        </p: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28AB2E72-EDA1-4B29-A882-3E4D6ED85BA1}"/>
                </a:ext>
              </a:extLst>
            </p:cNvPr>
            <p:cNvCxnSpPr/>
            <p:nvPr/>
          </p:nvCxnSpPr>
          <p:spPr>
            <a:xfrm flipH="1">
              <a:off x="6166104" y="4144963"/>
              <a:ext cx="250825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AutoShape 88">
              <a:extLst>
                <a:ext uri="{FF2B5EF4-FFF2-40B4-BE49-F238E27FC236}">
                  <a16:creationId xmlns:a16="http://schemas.microsoft.com/office/drawing/2014/main" id="{F2220657-398C-4D52-A38D-6714BFBA4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8480" y="4610101"/>
              <a:ext cx="277813" cy="454025"/>
            </a:xfrm>
            <a:prstGeom prst="upArrow">
              <a:avLst>
                <a:gd name="adj1" fmla="val 50000"/>
                <a:gd name="adj2" fmla="val 84083"/>
              </a:avLst>
            </a:prstGeom>
            <a:solidFill>
              <a:srgbClr val="1450E6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NZ" b="1" dirty="0"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81513DE7-E538-4EB7-8FBE-478B84FD0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7000" y="5033674"/>
              <a:ext cx="967466" cy="4209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3653" tIns="46106" rIns="93653" bIns="46106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defTabSz="774700">
                <a:spcBef>
                  <a:spcPct val="50000"/>
                </a:spcBef>
                <a:defRPr/>
              </a:pPr>
              <a:r>
                <a:rPr lang="en-AU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Final</a:t>
              </a:r>
            </a:p>
          </p:txBody>
        </p:sp>
        <p:sp>
          <p:nvSpPr>
            <p:cNvPr id="206" name="AutoShape 89">
              <a:extLst>
                <a:ext uri="{FF2B5EF4-FFF2-40B4-BE49-F238E27FC236}">
                  <a16:creationId xmlns:a16="http://schemas.microsoft.com/office/drawing/2014/main" id="{5BFCF724-4886-4978-A1C5-204C51DE6C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466360" y="5679704"/>
              <a:ext cx="268355" cy="423861"/>
            </a:xfrm>
            <a:prstGeom prst="downArrow">
              <a:avLst>
                <a:gd name="adj1" fmla="val 50000"/>
                <a:gd name="adj2" fmla="val 66483"/>
              </a:avLst>
            </a:prstGeom>
            <a:solidFill>
              <a:srgbClr val="1450E6"/>
            </a:solidFill>
            <a:ln w="12700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NZ" b="1" dirty="0"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67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>
            <a:extLst>
              <a:ext uri="{FF2B5EF4-FFF2-40B4-BE49-F238E27FC236}">
                <a16:creationId xmlns:a16="http://schemas.microsoft.com/office/drawing/2014/main" id="{F8259A37-08D3-4274-A681-AEAF4C769690}"/>
              </a:ext>
            </a:extLst>
          </p:cNvPr>
          <p:cNvSpPr txBox="1"/>
          <p:nvPr/>
        </p:nvSpPr>
        <p:spPr>
          <a:xfrm>
            <a:off x="642652" y="229846"/>
            <a:ext cx="325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Slipstream &amp; Torque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075D4B-C975-4A6E-846A-BF62DDF1C2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845" y="433931"/>
            <a:ext cx="2594239" cy="168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0AF9D1-07CC-43C4-804F-9C62A7D0B5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408" y="2393924"/>
            <a:ext cx="2575940" cy="175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EF76DD6-BE09-4AD7-AD87-48E534646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715" y="229846"/>
            <a:ext cx="4121504" cy="3252114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NZ" sz="18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Runway Slope</a:t>
            </a:r>
          </a:p>
          <a:p>
            <a:pPr>
              <a:buFont typeface="+mj-lt"/>
              <a:buAutoNum type="alphaUcPeriod"/>
              <a:defRPr/>
            </a:pPr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 slope on profile</a:t>
            </a:r>
          </a:p>
          <a:p>
            <a:pPr>
              <a:buFont typeface="+mj-lt"/>
              <a:buAutoNum type="alphaUcPeriod"/>
              <a:defRPr/>
            </a:pPr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Upsloping runway</a:t>
            </a:r>
          </a:p>
          <a:p>
            <a:pPr>
              <a:buFont typeface="+mj-lt"/>
              <a:buAutoNum type="alphaUcPeriod"/>
              <a:defRPr/>
            </a:pPr>
            <a:r>
              <a:rPr lang="en-NZ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Downsloping</a:t>
            </a:r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runway</a:t>
            </a:r>
          </a:p>
          <a:p>
            <a:pPr marL="0" indent="0">
              <a:buNone/>
              <a:defRPr/>
            </a:pPr>
            <a:endParaRPr lang="en-NZ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en-NZ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en-NZ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en-NZ" sz="18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Runway Width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Width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Narrow Runway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 Runway</a:t>
            </a:r>
          </a:p>
        </p:txBody>
      </p:sp>
      <p:pic>
        <p:nvPicPr>
          <p:cNvPr id="11" name="Picture 15" descr="Image result for aircraft slipstream">
            <a:extLst>
              <a:ext uri="{FF2B5EF4-FFF2-40B4-BE49-F238E27FC236}">
                <a16:creationId xmlns:a16="http://schemas.microsoft.com/office/drawing/2014/main" id="{191FBCB7-5412-41C2-A263-9950B1253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52" y="682878"/>
            <a:ext cx="344646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9CB1B71-DC95-4327-A729-A4995957196C}"/>
              </a:ext>
            </a:extLst>
          </p:cNvPr>
          <p:cNvGrpSpPr>
            <a:grpSpLocks/>
          </p:cNvGrpSpPr>
          <p:nvPr/>
        </p:nvGrpSpPr>
        <p:grpSpPr bwMode="auto">
          <a:xfrm>
            <a:off x="642652" y="1721103"/>
            <a:ext cx="3446463" cy="1198563"/>
            <a:chOff x="5207001" y="3750631"/>
            <a:chExt cx="3965574" cy="1203518"/>
          </a:xfrm>
        </p:grpSpPr>
        <p:pic>
          <p:nvPicPr>
            <p:cNvPr id="13" name="Picture 2" descr="Image result for aircraft torque effect on takeoff">
              <a:extLst>
                <a:ext uri="{FF2B5EF4-FFF2-40B4-BE49-F238E27FC236}">
                  <a16:creationId xmlns:a16="http://schemas.microsoft.com/office/drawing/2014/main" id="{0E0043F4-432B-4F3F-9BD6-C96AD70947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" t="22450" r="2" b="33847"/>
            <a:stretch>
              <a:fillRect/>
            </a:stretch>
          </p:blipFill>
          <p:spPr bwMode="auto">
            <a:xfrm>
              <a:off x="5207001" y="3750631"/>
              <a:ext cx="3965574" cy="115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9600B4D-9497-44C6-A03F-81E36DBAC48A}"/>
                </a:ext>
              </a:extLst>
            </p:cNvPr>
            <p:cNvSpPr/>
            <p:nvPr/>
          </p:nvSpPr>
          <p:spPr>
            <a:xfrm>
              <a:off x="5207001" y="4907921"/>
              <a:ext cx="3936348" cy="4622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NZ"/>
            </a:p>
          </p:txBody>
        </p:sp>
      </p:grpSp>
      <p:sp>
        <p:nvSpPr>
          <p:cNvPr id="15" name="Down Arrow 6">
            <a:extLst>
              <a:ext uri="{FF2B5EF4-FFF2-40B4-BE49-F238E27FC236}">
                <a16:creationId xmlns:a16="http://schemas.microsoft.com/office/drawing/2014/main" id="{CA9263BD-2B80-4766-A627-A4D1052AF9AB}"/>
              </a:ext>
            </a:extLst>
          </p:cNvPr>
          <p:cNvSpPr/>
          <p:nvPr/>
        </p:nvSpPr>
        <p:spPr>
          <a:xfrm rot="21145903">
            <a:off x="1972977" y="2865690"/>
            <a:ext cx="106363" cy="184150"/>
          </a:xfrm>
          <a:custGeom>
            <a:avLst/>
            <a:gdLst>
              <a:gd name="connsiteX0" fmla="*/ 0 w 914400"/>
              <a:gd name="connsiteY0" fmla="*/ 1557338 h 2014538"/>
              <a:gd name="connsiteX1" fmla="*/ 228600 w 914400"/>
              <a:gd name="connsiteY1" fmla="*/ 1557338 h 2014538"/>
              <a:gd name="connsiteX2" fmla="*/ 228600 w 914400"/>
              <a:gd name="connsiteY2" fmla="*/ 0 h 2014538"/>
              <a:gd name="connsiteX3" fmla="*/ 685800 w 914400"/>
              <a:gd name="connsiteY3" fmla="*/ 0 h 2014538"/>
              <a:gd name="connsiteX4" fmla="*/ 685800 w 914400"/>
              <a:gd name="connsiteY4" fmla="*/ 1557338 h 2014538"/>
              <a:gd name="connsiteX5" fmla="*/ 914400 w 914400"/>
              <a:gd name="connsiteY5" fmla="*/ 1557338 h 2014538"/>
              <a:gd name="connsiteX6" fmla="*/ 457200 w 914400"/>
              <a:gd name="connsiteY6" fmla="*/ 2014538 h 2014538"/>
              <a:gd name="connsiteX7" fmla="*/ 0 w 914400"/>
              <a:gd name="connsiteY7" fmla="*/ 1557338 h 2014538"/>
              <a:gd name="connsiteX0" fmla="*/ 0 w 914400"/>
              <a:gd name="connsiteY0" fmla="*/ 1557338 h 2014538"/>
              <a:gd name="connsiteX1" fmla="*/ 228600 w 914400"/>
              <a:gd name="connsiteY1" fmla="*/ 1557338 h 2014538"/>
              <a:gd name="connsiteX2" fmla="*/ 228600 w 914400"/>
              <a:gd name="connsiteY2" fmla="*/ 0 h 2014538"/>
              <a:gd name="connsiteX3" fmla="*/ 685800 w 914400"/>
              <a:gd name="connsiteY3" fmla="*/ 95002 h 2014538"/>
              <a:gd name="connsiteX4" fmla="*/ 685800 w 914400"/>
              <a:gd name="connsiteY4" fmla="*/ 1557338 h 2014538"/>
              <a:gd name="connsiteX5" fmla="*/ 914400 w 914400"/>
              <a:gd name="connsiteY5" fmla="*/ 1557338 h 2014538"/>
              <a:gd name="connsiteX6" fmla="*/ 457200 w 914400"/>
              <a:gd name="connsiteY6" fmla="*/ 2014538 h 2014538"/>
              <a:gd name="connsiteX7" fmla="*/ 0 w 914400"/>
              <a:gd name="connsiteY7" fmla="*/ 1557338 h 2014538"/>
              <a:gd name="connsiteX0" fmla="*/ 0 w 914400"/>
              <a:gd name="connsiteY0" fmla="*/ 1557338 h 2014538"/>
              <a:gd name="connsiteX1" fmla="*/ 240476 w 914400"/>
              <a:gd name="connsiteY1" fmla="*/ 1616715 h 2014538"/>
              <a:gd name="connsiteX2" fmla="*/ 228600 w 914400"/>
              <a:gd name="connsiteY2" fmla="*/ 0 h 2014538"/>
              <a:gd name="connsiteX3" fmla="*/ 685800 w 914400"/>
              <a:gd name="connsiteY3" fmla="*/ 95002 h 2014538"/>
              <a:gd name="connsiteX4" fmla="*/ 685800 w 914400"/>
              <a:gd name="connsiteY4" fmla="*/ 1557338 h 2014538"/>
              <a:gd name="connsiteX5" fmla="*/ 914400 w 914400"/>
              <a:gd name="connsiteY5" fmla="*/ 1557338 h 2014538"/>
              <a:gd name="connsiteX6" fmla="*/ 457200 w 914400"/>
              <a:gd name="connsiteY6" fmla="*/ 2014538 h 2014538"/>
              <a:gd name="connsiteX7" fmla="*/ 0 w 914400"/>
              <a:gd name="connsiteY7" fmla="*/ 1557338 h 2014538"/>
              <a:gd name="connsiteX0" fmla="*/ 0 w 914400"/>
              <a:gd name="connsiteY0" fmla="*/ 1557338 h 2014538"/>
              <a:gd name="connsiteX1" fmla="*/ 240476 w 914400"/>
              <a:gd name="connsiteY1" fmla="*/ 1616715 h 2014538"/>
              <a:gd name="connsiteX2" fmla="*/ 228600 w 914400"/>
              <a:gd name="connsiteY2" fmla="*/ 0 h 2014538"/>
              <a:gd name="connsiteX3" fmla="*/ 685800 w 914400"/>
              <a:gd name="connsiteY3" fmla="*/ 95002 h 2014538"/>
              <a:gd name="connsiteX4" fmla="*/ 673925 w 914400"/>
              <a:gd name="connsiteY4" fmla="*/ 1676092 h 2014538"/>
              <a:gd name="connsiteX5" fmla="*/ 914400 w 914400"/>
              <a:gd name="connsiteY5" fmla="*/ 1557338 h 2014538"/>
              <a:gd name="connsiteX6" fmla="*/ 457200 w 914400"/>
              <a:gd name="connsiteY6" fmla="*/ 2014538 h 2014538"/>
              <a:gd name="connsiteX7" fmla="*/ 0 w 914400"/>
              <a:gd name="connsiteY7" fmla="*/ 1557338 h 2014538"/>
              <a:gd name="connsiteX0" fmla="*/ 0 w 855023"/>
              <a:gd name="connsiteY0" fmla="*/ 1557338 h 2014538"/>
              <a:gd name="connsiteX1" fmla="*/ 240476 w 855023"/>
              <a:gd name="connsiteY1" fmla="*/ 1616715 h 2014538"/>
              <a:gd name="connsiteX2" fmla="*/ 228600 w 855023"/>
              <a:gd name="connsiteY2" fmla="*/ 0 h 2014538"/>
              <a:gd name="connsiteX3" fmla="*/ 685800 w 855023"/>
              <a:gd name="connsiteY3" fmla="*/ 95002 h 2014538"/>
              <a:gd name="connsiteX4" fmla="*/ 673925 w 855023"/>
              <a:gd name="connsiteY4" fmla="*/ 1676092 h 2014538"/>
              <a:gd name="connsiteX5" fmla="*/ 855023 w 855023"/>
              <a:gd name="connsiteY5" fmla="*/ 1735468 h 2014538"/>
              <a:gd name="connsiteX6" fmla="*/ 457200 w 855023"/>
              <a:gd name="connsiteY6" fmla="*/ 2014538 h 2014538"/>
              <a:gd name="connsiteX7" fmla="*/ 0 w 855023"/>
              <a:gd name="connsiteY7" fmla="*/ 1557338 h 201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023" h="2014538">
                <a:moveTo>
                  <a:pt x="0" y="1557338"/>
                </a:moveTo>
                <a:lnTo>
                  <a:pt x="240476" y="1616715"/>
                </a:lnTo>
                <a:cubicBezTo>
                  <a:pt x="236517" y="1077810"/>
                  <a:pt x="232559" y="538905"/>
                  <a:pt x="228600" y="0"/>
                </a:cubicBezTo>
                <a:lnTo>
                  <a:pt x="685800" y="95002"/>
                </a:lnTo>
                <a:cubicBezTo>
                  <a:pt x="681842" y="622032"/>
                  <a:pt x="677883" y="1149062"/>
                  <a:pt x="673925" y="1676092"/>
                </a:cubicBezTo>
                <a:lnTo>
                  <a:pt x="855023" y="1735468"/>
                </a:lnTo>
                <a:lnTo>
                  <a:pt x="457200" y="2014538"/>
                </a:lnTo>
                <a:lnTo>
                  <a:pt x="0" y="155733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NZ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E84D61-2C67-403B-9E42-CD0DE0443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452" y="2859341"/>
            <a:ext cx="10779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NZ" altLang="en-US" sz="1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More Friction</a:t>
            </a:r>
          </a:p>
        </p:txBody>
      </p:sp>
      <p:pic>
        <p:nvPicPr>
          <p:cNvPr id="17" name="Picture 6" descr="Image result for aircraft approach with and without flap">
            <a:extLst>
              <a:ext uri="{FF2B5EF4-FFF2-40B4-BE49-F238E27FC236}">
                <a16:creationId xmlns:a16="http://schemas.microsoft.com/office/drawing/2014/main" id="{83A6D647-FDFA-4BDC-BF81-3E545B1FC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102" y="5022569"/>
            <a:ext cx="3806963" cy="1127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25C7CD5-CC18-423E-B2AE-AB46BBF867B1}"/>
              </a:ext>
            </a:extLst>
          </p:cNvPr>
          <p:cNvGrpSpPr/>
          <p:nvPr/>
        </p:nvGrpSpPr>
        <p:grpSpPr>
          <a:xfrm>
            <a:off x="557617" y="4010977"/>
            <a:ext cx="4739894" cy="2484267"/>
            <a:chOff x="5019676" y="4444496"/>
            <a:chExt cx="5191124" cy="2720765"/>
          </a:xfrm>
        </p:grpSpPr>
        <p:sp>
          <p:nvSpPr>
            <p:cNvPr id="18" name="Line 119">
              <a:extLst>
                <a:ext uri="{FF2B5EF4-FFF2-40B4-BE49-F238E27FC236}">
                  <a16:creationId xmlns:a16="http://schemas.microsoft.com/office/drawing/2014/main" id="{0614CF10-4342-4E91-8DD5-1FD104A94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9676" y="6511211"/>
              <a:ext cx="2371725" cy="0"/>
            </a:xfrm>
            <a:prstGeom prst="line">
              <a:avLst/>
            </a:prstGeom>
            <a:noFill/>
            <a:ln w="38100">
              <a:solidFill>
                <a:srgbClr val="00BE28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" name="Line 119">
              <a:extLst>
                <a:ext uri="{FF2B5EF4-FFF2-40B4-BE49-F238E27FC236}">
                  <a16:creationId xmlns:a16="http://schemas.microsoft.com/office/drawing/2014/main" id="{8692FD77-8E23-4E66-BFF5-E63E15E9A1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6676" y="6511211"/>
              <a:ext cx="2371725" cy="0"/>
            </a:xfrm>
            <a:prstGeom prst="line">
              <a:avLst/>
            </a:prstGeom>
            <a:noFill/>
            <a:ln w="38100">
              <a:solidFill>
                <a:srgbClr val="00BE28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D8ADEAB-93F8-42E6-8657-8DB8456549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75400" y="5560298"/>
              <a:ext cx="711200" cy="704850"/>
              <a:chOff x="4514545" y="1473322"/>
              <a:chExt cx="1439863" cy="1428750"/>
            </a:xfrm>
          </p:grpSpPr>
          <p:grpSp>
            <p:nvGrpSpPr>
              <p:cNvPr id="21" name="Group 55">
                <a:extLst>
                  <a:ext uri="{FF2B5EF4-FFF2-40B4-BE49-F238E27FC236}">
                    <a16:creationId xmlns:a16="http://schemas.microsoft.com/office/drawing/2014/main" id="{803E051B-DC50-42F6-B94D-4876B80548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14545" y="1473322"/>
                <a:ext cx="1439863" cy="1428750"/>
                <a:chOff x="7236296" y="776795"/>
                <a:chExt cx="1440160" cy="1428069"/>
              </a:xfrm>
            </p:grpSpPr>
            <p:pic>
              <p:nvPicPr>
                <p:cNvPr id="23" name="Picture 2" descr="Related image">
                  <a:extLst>
                    <a:ext uri="{FF2B5EF4-FFF2-40B4-BE49-F238E27FC236}">
                      <a16:creationId xmlns:a16="http://schemas.microsoft.com/office/drawing/2014/main" id="{34FB1E4E-2D87-4194-A1C4-167C157DA77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36296" y="776795"/>
                  <a:ext cx="1440160" cy="14280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E4E25E0D-9281-4A2A-836E-08BC6ADAE47C}"/>
                    </a:ext>
                  </a:extLst>
                </p:cNvPr>
                <p:cNvSpPr/>
                <p:nvPr/>
              </p:nvSpPr>
              <p:spPr>
                <a:xfrm rot="2291305">
                  <a:off x="7705634" y="1403988"/>
                  <a:ext cx="536846" cy="17368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NZ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018C036B-7CF4-40A8-B570-AAC925F89D28}"/>
                    </a:ext>
                  </a:extLst>
                </p:cNvPr>
                <p:cNvSpPr/>
                <p:nvPr/>
              </p:nvSpPr>
              <p:spPr>
                <a:xfrm rot="2038694">
                  <a:off x="8146041" y="1703110"/>
                  <a:ext cx="228239" cy="4502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NZ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6FED702A-FEF6-4613-B1A1-B3D190AE8534}"/>
                    </a:ext>
                  </a:extLst>
                </p:cNvPr>
                <p:cNvSpPr/>
                <p:nvPr/>
              </p:nvSpPr>
              <p:spPr>
                <a:xfrm>
                  <a:off x="8123537" y="1642000"/>
                  <a:ext cx="131801" cy="86841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NZ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6C51EF46-549E-47A1-970A-035DD8D91DAB}"/>
                    </a:ext>
                  </a:extLst>
                </p:cNvPr>
                <p:cNvSpPr/>
                <p:nvPr/>
              </p:nvSpPr>
              <p:spPr>
                <a:xfrm>
                  <a:off x="8133182" y="1699895"/>
                  <a:ext cx="170375" cy="4502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NZ"/>
                </a:p>
              </p:txBody>
            </p:sp>
          </p:grpSp>
          <p:pic>
            <p:nvPicPr>
              <p:cNvPr id="22" name="Picture 2" descr="Related image">
                <a:extLst>
                  <a:ext uri="{FF2B5EF4-FFF2-40B4-BE49-F238E27FC236}">
                    <a16:creationId xmlns:a16="http://schemas.microsoft.com/office/drawing/2014/main" id="{6ED14D08-0A4F-4B8F-A790-89E720B484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80" t="25441" r="20862" b="26147"/>
              <a:stretch>
                <a:fillRect/>
              </a:stretch>
            </p:blipFill>
            <p:spPr bwMode="auto">
              <a:xfrm rot="-4185769">
                <a:off x="4759021" y="1806695"/>
                <a:ext cx="984251" cy="803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5145E0A-8B92-42DD-A123-4317143D5C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75714" y="5546012"/>
              <a:ext cx="725487" cy="719137"/>
              <a:chOff x="7094537" y="1493958"/>
              <a:chExt cx="1439863" cy="1428750"/>
            </a:xfrm>
          </p:grpSpPr>
          <p:grpSp>
            <p:nvGrpSpPr>
              <p:cNvPr id="29" name="Group 62">
                <a:extLst>
                  <a:ext uri="{FF2B5EF4-FFF2-40B4-BE49-F238E27FC236}">
                    <a16:creationId xmlns:a16="http://schemas.microsoft.com/office/drawing/2014/main" id="{0803F567-2C8C-4E6D-ABC8-BD9BF9547E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94537" y="1493958"/>
                <a:ext cx="1439863" cy="1428750"/>
                <a:chOff x="7236296" y="776795"/>
                <a:chExt cx="1440160" cy="1428069"/>
              </a:xfrm>
            </p:grpSpPr>
            <p:pic>
              <p:nvPicPr>
                <p:cNvPr id="31" name="Picture 2" descr="Related image">
                  <a:extLst>
                    <a:ext uri="{FF2B5EF4-FFF2-40B4-BE49-F238E27FC236}">
                      <a16:creationId xmlns:a16="http://schemas.microsoft.com/office/drawing/2014/main" id="{99769BFD-E893-47D6-A504-F874A8D3D48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36296" y="776795"/>
                  <a:ext cx="1440160" cy="14280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79A35BA1-9FB7-46CC-9147-EA11E253E4E2}"/>
                    </a:ext>
                  </a:extLst>
                </p:cNvPr>
                <p:cNvSpPr/>
                <p:nvPr/>
              </p:nvSpPr>
              <p:spPr>
                <a:xfrm rot="2291305">
                  <a:off x="7705844" y="1404136"/>
                  <a:ext cx="535727" cy="1733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NZ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6F49A9C4-F1F4-46A8-9616-581FF3BD226D}"/>
                    </a:ext>
                  </a:extLst>
                </p:cNvPr>
                <p:cNvSpPr/>
                <p:nvPr/>
              </p:nvSpPr>
              <p:spPr>
                <a:xfrm rot="2038694">
                  <a:off x="8143881" y="1703622"/>
                  <a:ext cx="230047" cy="44135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NZ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6D2C3A0C-7970-4D7A-A41A-FCC8D29E1787}"/>
                    </a:ext>
                  </a:extLst>
                </p:cNvPr>
                <p:cNvSpPr/>
                <p:nvPr/>
              </p:nvSpPr>
              <p:spPr>
                <a:xfrm>
                  <a:off x="8124973" y="1643724"/>
                  <a:ext cx="129204" cy="8196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NZ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A46BEC6F-3843-44A7-9576-AC5580B8D8B8}"/>
                    </a:ext>
                  </a:extLst>
                </p:cNvPr>
                <p:cNvSpPr/>
                <p:nvPr/>
              </p:nvSpPr>
              <p:spPr>
                <a:xfrm>
                  <a:off x="8131276" y="1700468"/>
                  <a:ext cx="173323" cy="44135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NZ"/>
                </a:p>
              </p:txBody>
            </p:sp>
          </p:grpSp>
          <p:pic>
            <p:nvPicPr>
              <p:cNvPr id="30" name="Picture 2" descr="Related image">
                <a:extLst>
                  <a:ext uri="{FF2B5EF4-FFF2-40B4-BE49-F238E27FC236}">
                    <a16:creationId xmlns:a16="http://schemas.microsoft.com/office/drawing/2014/main" id="{AA1A8179-B46C-46D6-B477-CC6D97BD9E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80" t="25441" r="20862" b="26147"/>
              <a:stretch>
                <a:fillRect/>
              </a:stretch>
            </p:blipFill>
            <p:spPr bwMode="auto">
              <a:xfrm rot="-2670451">
                <a:off x="7339013" y="1827332"/>
                <a:ext cx="984250" cy="803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F466042-29F4-412C-A28D-CF739D5E05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27639" y="6219111"/>
              <a:ext cx="1639887" cy="793750"/>
              <a:chOff x="3048000" y="2990722"/>
              <a:chExt cx="2270125" cy="1098550"/>
            </a:xfrm>
          </p:grpSpPr>
          <p:sp>
            <p:nvSpPr>
              <p:cNvPr id="37" name="Oval 3">
                <a:extLst>
                  <a:ext uri="{FF2B5EF4-FFF2-40B4-BE49-F238E27FC236}">
                    <a16:creationId xmlns:a16="http://schemas.microsoft.com/office/drawing/2014/main" id="{567D67AC-03BB-4C5C-BDA0-1A101E7C7912}"/>
                  </a:ext>
                </a:extLst>
              </p:cNvPr>
              <p:cNvSpPr/>
              <p:nvPr/>
            </p:nvSpPr>
            <p:spPr>
              <a:xfrm>
                <a:off x="3557844" y="3550982"/>
                <a:ext cx="1230659" cy="202133"/>
              </a:xfrm>
              <a:custGeom>
                <a:avLst/>
                <a:gdLst>
                  <a:gd name="connsiteX0" fmla="*/ 0 w 914400"/>
                  <a:gd name="connsiteY0" fmla="*/ 86551 h 173101"/>
                  <a:gd name="connsiteX1" fmla="*/ 457200 w 914400"/>
                  <a:gd name="connsiteY1" fmla="*/ 0 h 173101"/>
                  <a:gd name="connsiteX2" fmla="*/ 914400 w 914400"/>
                  <a:gd name="connsiteY2" fmla="*/ 86551 h 173101"/>
                  <a:gd name="connsiteX3" fmla="*/ 457200 w 914400"/>
                  <a:gd name="connsiteY3" fmla="*/ 173102 h 173101"/>
                  <a:gd name="connsiteX4" fmla="*/ 0 w 914400"/>
                  <a:gd name="connsiteY4" fmla="*/ 86551 h 173101"/>
                  <a:gd name="connsiteX0" fmla="*/ 0 w 925336"/>
                  <a:gd name="connsiteY0" fmla="*/ 86551 h 176631"/>
                  <a:gd name="connsiteX1" fmla="*/ 457200 w 925336"/>
                  <a:gd name="connsiteY1" fmla="*/ 0 h 176631"/>
                  <a:gd name="connsiteX2" fmla="*/ 914400 w 925336"/>
                  <a:gd name="connsiteY2" fmla="*/ 86551 h 176631"/>
                  <a:gd name="connsiteX3" fmla="*/ 755951 w 925336"/>
                  <a:gd name="connsiteY3" fmla="*/ 152676 h 176631"/>
                  <a:gd name="connsiteX4" fmla="*/ 457200 w 925336"/>
                  <a:gd name="connsiteY4" fmla="*/ 173102 h 176631"/>
                  <a:gd name="connsiteX5" fmla="*/ 0 w 925336"/>
                  <a:gd name="connsiteY5" fmla="*/ 86551 h 176631"/>
                  <a:gd name="connsiteX0" fmla="*/ 0 w 1096846"/>
                  <a:gd name="connsiteY0" fmla="*/ 86551 h 218681"/>
                  <a:gd name="connsiteX1" fmla="*/ 457200 w 1096846"/>
                  <a:gd name="connsiteY1" fmla="*/ 0 h 218681"/>
                  <a:gd name="connsiteX2" fmla="*/ 914400 w 1096846"/>
                  <a:gd name="connsiteY2" fmla="*/ 86551 h 218681"/>
                  <a:gd name="connsiteX3" fmla="*/ 1079123 w 1096846"/>
                  <a:gd name="connsiteY3" fmla="*/ 215307 h 218681"/>
                  <a:gd name="connsiteX4" fmla="*/ 457200 w 1096846"/>
                  <a:gd name="connsiteY4" fmla="*/ 173102 h 218681"/>
                  <a:gd name="connsiteX5" fmla="*/ 0 w 1096846"/>
                  <a:gd name="connsiteY5" fmla="*/ 86551 h 218681"/>
                  <a:gd name="connsiteX0" fmla="*/ 29387 w 1126233"/>
                  <a:gd name="connsiteY0" fmla="*/ 86551 h 218322"/>
                  <a:gd name="connsiteX1" fmla="*/ 486587 w 1126233"/>
                  <a:gd name="connsiteY1" fmla="*/ 0 h 218322"/>
                  <a:gd name="connsiteX2" fmla="*/ 943787 w 1126233"/>
                  <a:gd name="connsiteY2" fmla="*/ 86551 h 218322"/>
                  <a:gd name="connsiteX3" fmla="*/ 1108510 w 1126233"/>
                  <a:gd name="connsiteY3" fmla="*/ 215307 h 218322"/>
                  <a:gd name="connsiteX4" fmla="*/ 486587 w 1126233"/>
                  <a:gd name="connsiteY4" fmla="*/ 173102 h 218322"/>
                  <a:gd name="connsiteX5" fmla="*/ 93901 w 1126233"/>
                  <a:gd name="connsiteY5" fmla="*/ 122613 h 218322"/>
                  <a:gd name="connsiteX6" fmla="*/ 29387 w 1126233"/>
                  <a:gd name="connsiteY6" fmla="*/ 86551 h 218322"/>
                  <a:gd name="connsiteX0" fmla="*/ 217935 w 1314781"/>
                  <a:gd name="connsiteY0" fmla="*/ 86551 h 234767"/>
                  <a:gd name="connsiteX1" fmla="*/ 675135 w 1314781"/>
                  <a:gd name="connsiteY1" fmla="*/ 0 h 234767"/>
                  <a:gd name="connsiteX2" fmla="*/ 1132335 w 1314781"/>
                  <a:gd name="connsiteY2" fmla="*/ 86551 h 234767"/>
                  <a:gd name="connsiteX3" fmla="*/ 1297058 w 1314781"/>
                  <a:gd name="connsiteY3" fmla="*/ 215307 h 234767"/>
                  <a:gd name="connsiteX4" fmla="*/ 675135 w 1314781"/>
                  <a:gd name="connsiteY4" fmla="*/ 173102 h 234767"/>
                  <a:gd name="connsiteX5" fmla="*/ 19402 w 1314781"/>
                  <a:gd name="connsiteY5" fmla="*/ 232842 h 234767"/>
                  <a:gd name="connsiteX6" fmla="*/ 217935 w 1314781"/>
                  <a:gd name="connsiteY6" fmla="*/ 86551 h 234767"/>
                  <a:gd name="connsiteX0" fmla="*/ 206326 w 1303172"/>
                  <a:gd name="connsiteY0" fmla="*/ 86551 h 224969"/>
                  <a:gd name="connsiteX1" fmla="*/ 663526 w 1303172"/>
                  <a:gd name="connsiteY1" fmla="*/ 0 h 224969"/>
                  <a:gd name="connsiteX2" fmla="*/ 1120726 w 1303172"/>
                  <a:gd name="connsiteY2" fmla="*/ 86551 h 224969"/>
                  <a:gd name="connsiteX3" fmla="*/ 1285449 w 1303172"/>
                  <a:gd name="connsiteY3" fmla="*/ 215307 h 224969"/>
                  <a:gd name="connsiteX4" fmla="*/ 663526 w 1303172"/>
                  <a:gd name="connsiteY4" fmla="*/ 173102 h 224969"/>
                  <a:gd name="connsiteX5" fmla="*/ 20319 w 1303172"/>
                  <a:gd name="connsiteY5" fmla="*/ 222821 h 224969"/>
                  <a:gd name="connsiteX6" fmla="*/ 206326 w 1303172"/>
                  <a:gd name="connsiteY6" fmla="*/ 86551 h 224969"/>
                  <a:gd name="connsiteX0" fmla="*/ 186007 w 1282853"/>
                  <a:gd name="connsiteY0" fmla="*/ 86551 h 224969"/>
                  <a:gd name="connsiteX1" fmla="*/ 643207 w 1282853"/>
                  <a:gd name="connsiteY1" fmla="*/ 0 h 224969"/>
                  <a:gd name="connsiteX2" fmla="*/ 1100407 w 1282853"/>
                  <a:gd name="connsiteY2" fmla="*/ 86551 h 224969"/>
                  <a:gd name="connsiteX3" fmla="*/ 1265130 w 1282853"/>
                  <a:gd name="connsiteY3" fmla="*/ 215307 h 224969"/>
                  <a:gd name="connsiteX4" fmla="*/ 643207 w 1282853"/>
                  <a:gd name="connsiteY4" fmla="*/ 173102 h 224969"/>
                  <a:gd name="connsiteX5" fmla="*/ 0 w 1282853"/>
                  <a:gd name="connsiteY5" fmla="*/ 222821 h 224969"/>
                  <a:gd name="connsiteX6" fmla="*/ 186007 w 1282853"/>
                  <a:gd name="connsiteY6" fmla="*/ 86551 h 224969"/>
                  <a:gd name="connsiteX0" fmla="*/ 186007 w 1282853"/>
                  <a:gd name="connsiteY0" fmla="*/ 86551 h 222823"/>
                  <a:gd name="connsiteX1" fmla="*/ 643207 w 1282853"/>
                  <a:gd name="connsiteY1" fmla="*/ 0 h 222823"/>
                  <a:gd name="connsiteX2" fmla="*/ 1100407 w 1282853"/>
                  <a:gd name="connsiteY2" fmla="*/ 86551 h 222823"/>
                  <a:gd name="connsiteX3" fmla="*/ 1265130 w 1282853"/>
                  <a:gd name="connsiteY3" fmla="*/ 215307 h 222823"/>
                  <a:gd name="connsiteX4" fmla="*/ 643207 w 1282853"/>
                  <a:gd name="connsiteY4" fmla="*/ 173102 h 222823"/>
                  <a:gd name="connsiteX5" fmla="*/ 0 w 1282853"/>
                  <a:gd name="connsiteY5" fmla="*/ 222821 h 222823"/>
                  <a:gd name="connsiteX6" fmla="*/ 186007 w 1282853"/>
                  <a:gd name="connsiteY6" fmla="*/ 86551 h 222823"/>
                  <a:gd name="connsiteX0" fmla="*/ 186007 w 1282853"/>
                  <a:gd name="connsiteY0" fmla="*/ 86551 h 222823"/>
                  <a:gd name="connsiteX1" fmla="*/ 643207 w 1282853"/>
                  <a:gd name="connsiteY1" fmla="*/ 0 h 222823"/>
                  <a:gd name="connsiteX2" fmla="*/ 1100407 w 1282853"/>
                  <a:gd name="connsiteY2" fmla="*/ 86551 h 222823"/>
                  <a:gd name="connsiteX3" fmla="*/ 1265130 w 1282853"/>
                  <a:gd name="connsiteY3" fmla="*/ 215307 h 222823"/>
                  <a:gd name="connsiteX4" fmla="*/ 643207 w 1282853"/>
                  <a:gd name="connsiteY4" fmla="*/ 128008 h 222823"/>
                  <a:gd name="connsiteX5" fmla="*/ 0 w 1282853"/>
                  <a:gd name="connsiteY5" fmla="*/ 222821 h 222823"/>
                  <a:gd name="connsiteX6" fmla="*/ 186007 w 1282853"/>
                  <a:gd name="connsiteY6" fmla="*/ 86551 h 222823"/>
                  <a:gd name="connsiteX0" fmla="*/ 186007 w 1282853"/>
                  <a:gd name="connsiteY0" fmla="*/ 86551 h 222823"/>
                  <a:gd name="connsiteX1" fmla="*/ 643207 w 1282853"/>
                  <a:gd name="connsiteY1" fmla="*/ 0 h 222823"/>
                  <a:gd name="connsiteX2" fmla="*/ 1100407 w 1282853"/>
                  <a:gd name="connsiteY2" fmla="*/ 86551 h 222823"/>
                  <a:gd name="connsiteX3" fmla="*/ 1265130 w 1282853"/>
                  <a:gd name="connsiteY3" fmla="*/ 215307 h 222823"/>
                  <a:gd name="connsiteX4" fmla="*/ 643207 w 1282853"/>
                  <a:gd name="connsiteY4" fmla="*/ 128008 h 222823"/>
                  <a:gd name="connsiteX5" fmla="*/ 0 w 1282853"/>
                  <a:gd name="connsiteY5" fmla="*/ 222821 h 222823"/>
                  <a:gd name="connsiteX6" fmla="*/ 186007 w 1282853"/>
                  <a:gd name="connsiteY6" fmla="*/ 86551 h 222823"/>
                  <a:gd name="connsiteX0" fmla="*/ 186007 w 1282853"/>
                  <a:gd name="connsiteY0" fmla="*/ 86551 h 222823"/>
                  <a:gd name="connsiteX1" fmla="*/ 643207 w 1282853"/>
                  <a:gd name="connsiteY1" fmla="*/ 0 h 222823"/>
                  <a:gd name="connsiteX2" fmla="*/ 1100407 w 1282853"/>
                  <a:gd name="connsiteY2" fmla="*/ 86551 h 222823"/>
                  <a:gd name="connsiteX3" fmla="*/ 1265130 w 1282853"/>
                  <a:gd name="connsiteY3" fmla="*/ 215307 h 222823"/>
                  <a:gd name="connsiteX4" fmla="*/ 643207 w 1282853"/>
                  <a:gd name="connsiteY4" fmla="*/ 128008 h 222823"/>
                  <a:gd name="connsiteX5" fmla="*/ 0 w 1282853"/>
                  <a:gd name="connsiteY5" fmla="*/ 222821 h 222823"/>
                  <a:gd name="connsiteX6" fmla="*/ 186007 w 1282853"/>
                  <a:gd name="connsiteY6" fmla="*/ 86551 h 222823"/>
                  <a:gd name="connsiteX0" fmla="*/ 186007 w 1282853"/>
                  <a:gd name="connsiteY0" fmla="*/ 86551 h 222823"/>
                  <a:gd name="connsiteX1" fmla="*/ 643207 w 1282853"/>
                  <a:gd name="connsiteY1" fmla="*/ 0 h 222823"/>
                  <a:gd name="connsiteX2" fmla="*/ 1100407 w 1282853"/>
                  <a:gd name="connsiteY2" fmla="*/ 86551 h 222823"/>
                  <a:gd name="connsiteX3" fmla="*/ 1265130 w 1282853"/>
                  <a:gd name="connsiteY3" fmla="*/ 215307 h 222823"/>
                  <a:gd name="connsiteX4" fmla="*/ 643207 w 1282853"/>
                  <a:gd name="connsiteY4" fmla="*/ 128008 h 222823"/>
                  <a:gd name="connsiteX5" fmla="*/ 0 w 1282853"/>
                  <a:gd name="connsiteY5" fmla="*/ 222821 h 222823"/>
                  <a:gd name="connsiteX6" fmla="*/ 186007 w 1282853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43207 w 1265130"/>
                  <a:gd name="connsiteY4" fmla="*/ 128008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469 w 1265592"/>
                  <a:gd name="connsiteY0" fmla="*/ 86551 h 222823"/>
                  <a:gd name="connsiteX1" fmla="*/ 643669 w 1265592"/>
                  <a:gd name="connsiteY1" fmla="*/ 0 h 222823"/>
                  <a:gd name="connsiteX2" fmla="*/ 1100869 w 1265592"/>
                  <a:gd name="connsiteY2" fmla="*/ 86551 h 222823"/>
                  <a:gd name="connsiteX3" fmla="*/ 1265592 w 1265592"/>
                  <a:gd name="connsiteY3" fmla="*/ 215307 h 222823"/>
                  <a:gd name="connsiteX4" fmla="*/ 634144 w 1265592"/>
                  <a:gd name="connsiteY4" fmla="*/ 135151 h 222823"/>
                  <a:gd name="connsiteX5" fmla="*/ 462 w 1265592"/>
                  <a:gd name="connsiteY5" fmla="*/ 222821 h 222823"/>
                  <a:gd name="connsiteX6" fmla="*/ 186469 w 1265592"/>
                  <a:gd name="connsiteY6" fmla="*/ 86551 h 222823"/>
                  <a:gd name="connsiteX0" fmla="*/ 186469 w 1265592"/>
                  <a:gd name="connsiteY0" fmla="*/ 86551 h 222823"/>
                  <a:gd name="connsiteX1" fmla="*/ 643669 w 1265592"/>
                  <a:gd name="connsiteY1" fmla="*/ 0 h 222823"/>
                  <a:gd name="connsiteX2" fmla="*/ 1100869 w 1265592"/>
                  <a:gd name="connsiteY2" fmla="*/ 86551 h 222823"/>
                  <a:gd name="connsiteX3" fmla="*/ 1265592 w 1265592"/>
                  <a:gd name="connsiteY3" fmla="*/ 215307 h 222823"/>
                  <a:gd name="connsiteX4" fmla="*/ 634144 w 1265592"/>
                  <a:gd name="connsiteY4" fmla="*/ 135151 h 222823"/>
                  <a:gd name="connsiteX5" fmla="*/ 462 w 1265592"/>
                  <a:gd name="connsiteY5" fmla="*/ 222821 h 222823"/>
                  <a:gd name="connsiteX6" fmla="*/ 186469 w 1265592"/>
                  <a:gd name="connsiteY6" fmla="*/ 86551 h 222823"/>
                  <a:gd name="connsiteX0" fmla="*/ 158050 w 1237173"/>
                  <a:gd name="connsiteY0" fmla="*/ 86551 h 215307"/>
                  <a:gd name="connsiteX1" fmla="*/ 615250 w 1237173"/>
                  <a:gd name="connsiteY1" fmla="*/ 0 h 215307"/>
                  <a:gd name="connsiteX2" fmla="*/ 1072450 w 1237173"/>
                  <a:gd name="connsiteY2" fmla="*/ 86551 h 215307"/>
                  <a:gd name="connsiteX3" fmla="*/ 1237173 w 1237173"/>
                  <a:gd name="connsiteY3" fmla="*/ 215307 h 215307"/>
                  <a:gd name="connsiteX4" fmla="*/ 605725 w 1237173"/>
                  <a:gd name="connsiteY4" fmla="*/ 135151 h 215307"/>
                  <a:gd name="connsiteX5" fmla="*/ 618 w 1237173"/>
                  <a:gd name="connsiteY5" fmla="*/ 199009 h 215307"/>
                  <a:gd name="connsiteX6" fmla="*/ 158050 w 1237173"/>
                  <a:gd name="connsiteY6" fmla="*/ 86551 h 215307"/>
                  <a:gd name="connsiteX0" fmla="*/ 158050 w 1237173"/>
                  <a:gd name="connsiteY0" fmla="*/ 86551 h 215307"/>
                  <a:gd name="connsiteX1" fmla="*/ 615250 w 1237173"/>
                  <a:gd name="connsiteY1" fmla="*/ 0 h 215307"/>
                  <a:gd name="connsiteX2" fmla="*/ 1072450 w 1237173"/>
                  <a:gd name="connsiteY2" fmla="*/ 86551 h 215307"/>
                  <a:gd name="connsiteX3" fmla="*/ 1237173 w 1237173"/>
                  <a:gd name="connsiteY3" fmla="*/ 215307 h 215307"/>
                  <a:gd name="connsiteX4" fmla="*/ 605725 w 1237173"/>
                  <a:gd name="connsiteY4" fmla="*/ 135151 h 215307"/>
                  <a:gd name="connsiteX5" fmla="*/ 618 w 1237173"/>
                  <a:gd name="connsiteY5" fmla="*/ 199009 h 215307"/>
                  <a:gd name="connsiteX6" fmla="*/ 158050 w 1237173"/>
                  <a:gd name="connsiteY6" fmla="*/ 86551 h 215307"/>
                  <a:gd name="connsiteX0" fmla="*/ 158050 w 1237173"/>
                  <a:gd name="connsiteY0" fmla="*/ 86551 h 215307"/>
                  <a:gd name="connsiteX1" fmla="*/ 615250 w 1237173"/>
                  <a:gd name="connsiteY1" fmla="*/ 0 h 215307"/>
                  <a:gd name="connsiteX2" fmla="*/ 1072450 w 1237173"/>
                  <a:gd name="connsiteY2" fmla="*/ 86551 h 215307"/>
                  <a:gd name="connsiteX3" fmla="*/ 1237173 w 1237173"/>
                  <a:gd name="connsiteY3" fmla="*/ 215307 h 215307"/>
                  <a:gd name="connsiteX4" fmla="*/ 605725 w 1237173"/>
                  <a:gd name="connsiteY4" fmla="*/ 135151 h 215307"/>
                  <a:gd name="connsiteX5" fmla="*/ 618 w 1237173"/>
                  <a:gd name="connsiteY5" fmla="*/ 199009 h 215307"/>
                  <a:gd name="connsiteX6" fmla="*/ 158050 w 1237173"/>
                  <a:gd name="connsiteY6" fmla="*/ 86551 h 215307"/>
                  <a:gd name="connsiteX0" fmla="*/ 158050 w 1237173"/>
                  <a:gd name="connsiteY0" fmla="*/ 86551 h 215307"/>
                  <a:gd name="connsiteX1" fmla="*/ 615250 w 1237173"/>
                  <a:gd name="connsiteY1" fmla="*/ 0 h 215307"/>
                  <a:gd name="connsiteX2" fmla="*/ 1072450 w 1237173"/>
                  <a:gd name="connsiteY2" fmla="*/ 86551 h 215307"/>
                  <a:gd name="connsiteX3" fmla="*/ 1237173 w 1237173"/>
                  <a:gd name="connsiteY3" fmla="*/ 215307 h 215307"/>
                  <a:gd name="connsiteX4" fmla="*/ 605725 w 1237173"/>
                  <a:gd name="connsiteY4" fmla="*/ 128007 h 215307"/>
                  <a:gd name="connsiteX5" fmla="*/ 618 w 1237173"/>
                  <a:gd name="connsiteY5" fmla="*/ 199009 h 215307"/>
                  <a:gd name="connsiteX6" fmla="*/ 158050 w 1237173"/>
                  <a:gd name="connsiteY6" fmla="*/ 86551 h 215307"/>
                  <a:gd name="connsiteX0" fmla="*/ 155686 w 1234809"/>
                  <a:gd name="connsiteY0" fmla="*/ 86551 h 215307"/>
                  <a:gd name="connsiteX1" fmla="*/ 612886 w 1234809"/>
                  <a:gd name="connsiteY1" fmla="*/ 0 h 215307"/>
                  <a:gd name="connsiteX2" fmla="*/ 1070086 w 1234809"/>
                  <a:gd name="connsiteY2" fmla="*/ 86551 h 215307"/>
                  <a:gd name="connsiteX3" fmla="*/ 1234809 w 1234809"/>
                  <a:gd name="connsiteY3" fmla="*/ 215307 h 215307"/>
                  <a:gd name="connsiteX4" fmla="*/ 603361 w 1234809"/>
                  <a:gd name="connsiteY4" fmla="*/ 128007 h 215307"/>
                  <a:gd name="connsiteX5" fmla="*/ 635 w 1234809"/>
                  <a:gd name="connsiteY5" fmla="*/ 187103 h 215307"/>
                  <a:gd name="connsiteX6" fmla="*/ 155686 w 1234809"/>
                  <a:gd name="connsiteY6" fmla="*/ 86551 h 215307"/>
                  <a:gd name="connsiteX0" fmla="*/ 155393 w 1234516"/>
                  <a:gd name="connsiteY0" fmla="*/ 86551 h 215307"/>
                  <a:gd name="connsiteX1" fmla="*/ 612593 w 1234516"/>
                  <a:gd name="connsiteY1" fmla="*/ 0 h 215307"/>
                  <a:gd name="connsiteX2" fmla="*/ 1069793 w 1234516"/>
                  <a:gd name="connsiteY2" fmla="*/ 86551 h 215307"/>
                  <a:gd name="connsiteX3" fmla="*/ 1234516 w 1234516"/>
                  <a:gd name="connsiteY3" fmla="*/ 215307 h 215307"/>
                  <a:gd name="connsiteX4" fmla="*/ 603068 w 1234516"/>
                  <a:gd name="connsiteY4" fmla="*/ 128007 h 215307"/>
                  <a:gd name="connsiteX5" fmla="*/ 342 w 1234516"/>
                  <a:gd name="connsiteY5" fmla="*/ 187103 h 215307"/>
                  <a:gd name="connsiteX6" fmla="*/ 155393 w 1234516"/>
                  <a:gd name="connsiteY6" fmla="*/ 86551 h 215307"/>
                  <a:gd name="connsiteX0" fmla="*/ 155393 w 1235415"/>
                  <a:gd name="connsiteY0" fmla="*/ 86551 h 215307"/>
                  <a:gd name="connsiteX1" fmla="*/ 612593 w 1235415"/>
                  <a:gd name="connsiteY1" fmla="*/ 0 h 215307"/>
                  <a:gd name="connsiteX2" fmla="*/ 1069793 w 1235415"/>
                  <a:gd name="connsiteY2" fmla="*/ 86551 h 215307"/>
                  <a:gd name="connsiteX3" fmla="*/ 1234516 w 1235415"/>
                  <a:gd name="connsiteY3" fmla="*/ 215307 h 215307"/>
                  <a:gd name="connsiteX4" fmla="*/ 603068 w 1235415"/>
                  <a:gd name="connsiteY4" fmla="*/ 128007 h 215307"/>
                  <a:gd name="connsiteX5" fmla="*/ 342 w 1235415"/>
                  <a:gd name="connsiteY5" fmla="*/ 187103 h 215307"/>
                  <a:gd name="connsiteX6" fmla="*/ 155393 w 1235415"/>
                  <a:gd name="connsiteY6" fmla="*/ 86551 h 215307"/>
                  <a:gd name="connsiteX0" fmla="*/ 155393 w 1235519"/>
                  <a:gd name="connsiteY0" fmla="*/ 86552 h 215308"/>
                  <a:gd name="connsiteX1" fmla="*/ 612593 w 1235519"/>
                  <a:gd name="connsiteY1" fmla="*/ 1 h 215308"/>
                  <a:gd name="connsiteX2" fmla="*/ 1084081 w 1235519"/>
                  <a:gd name="connsiteY2" fmla="*/ 88933 h 215308"/>
                  <a:gd name="connsiteX3" fmla="*/ 1234516 w 1235519"/>
                  <a:gd name="connsiteY3" fmla="*/ 215308 h 215308"/>
                  <a:gd name="connsiteX4" fmla="*/ 603068 w 1235519"/>
                  <a:gd name="connsiteY4" fmla="*/ 128008 h 215308"/>
                  <a:gd name="connsiteX5" fmla="*/ 342 w 1235519"/>
                  <a:gd name="connsiteY5" fmla="*/ 187104 h 215308"/>
                  <a:gd name="connsiteX6" fmla="*/ 155393 w 1235519"/>
                  <a:gd name="connsiteY6" fmla="*/ 86552 h 215308"/>
                  <a:gd name="connsiteX0" fmla="*/ 155668 w 1235794"/>
                  <a:gd name="connsiteY0" fmla="*/ 86553 h 215309"/>
                  <a:gd name="connsiteX1" fmla="*/ 600962 w 1235794"/>
                  <a:gd name="connsiteY1" fmla="*/ 2 h 215309"/>
                  <a:gd name="connsiteX2" fmla="*/ 1084356 w 1235794"/>
                  <a:gd name="connsiteY2" fmla="*/ 88934 h 215309"/>
                  <a:gd name="connsiteX3" fmla="*/ 1234791 w 1235794"/>
                  <a:gd name="connsiteY3" fmla="*/ 215309 h 215309"/>
                  <a:gd name="connsiteX4" fmla="*/ 603343 w 1235794"/>
                  <a:gd name="connsiteY4" fmla="*/ 128009 h 215309"/>
                  <a:gd name="connsiteX5" fmla="*/ 617 w 1235794"/>
                  <a:gd name="connsiteY5" fmla="*/ 187105 h 215309"/>
                  <a:gd name="connsiteX6" fmla="*/ 155668 w 1235794"/>
                  <a:gd name="connsiteY6" fmla="*/ 86553 h 215309"/>
                  <a:gd name="connsiteX0" fmla="*/ 155668 w 1233433"/>
                  <a:gd name="connsiteY0" fmla="*/ 86553 h 205784"/>
                  <a:gd name="connsiteX1" fmla="*/ 600962 w 1233433"/>
                  <a:gd name="connsiteY1" fmla="*/ 2 h 205784"/>
                  <a:gd name="connsiteX2" fmla="*/ 1084356 w 1233433"/>
                  <a:gd name="connsiteY2" fmla="*/ 88934 h 205784"/>
                  <a:gd name="connsiteX3" fmla="*/ 1232410 w 1233433"/>
                  <a:gd name="connsiteY3" fmla="*/ 205784 h 205784"/>
                  <a:gd name="connsiteX4" fmla="*/ 603343 w 1233433"/>
                  <a:gd name="connsiteY4" fmla="*/ 128009 h 205784"/>
                  <a:gd name="connsiteX5" fmla="*/ 617 w 1233433"/>
                  <a:gd name="connsiteY5" fmla="*/ 187105 h 205784"/>
                  <a:gd name="connsiteX6" fmla="*/ 155668 w 1233433"/>
                  <a:gd name="connsiteY6" fmla="*/ 86553 h 205784"/>
                  <a:gd name="connsiteX0" fmla="*/ 155668 w 1233433"/>
                  <a:gd name="connsiteY0" fmla="*/ 86553 h 205784"/>
                  <a:gd name="connsiteX1" fmla="*/ 600962 w 1233433"/>
                  <a:gd name="connsiteY1" fmla="*/ 2 h 205784"/>
                  <a:gd name="connsiteX2" fmla="*/ 1084356 w 1233433"/>
                  <a:gd name="connsiteY2" fmla="*/ 88934 h 205784"/>
                  <a:gd name="connsiteX3" fmla="*/ 1232410 w 1233433"/>
                  <a:gd name="connsiteY3" fmla="*/ 205784 h 205784"/>
                  <a:gd name="connsiteX4" fmla="*/ 603343 w 1233433"/>
                  <a:gd name="connsiteY4" fmla="*/ 128009 h 205784"/>
                  <a:gd name="connsiteX5" fmla="*/ 617 w 1233433"/>
                  <a:gd name="connsiteY5" fmla="*/ 187105 h 205784"/>
                  <a:gd name="connsiteX6" fmla="*/ 155668 w 1233433"/>
                  <a:gd name="connsiteY6" fmla="*/ 86553 h 205784"/>
                  <a:gd name="connsiteX0" fmla="*/ 155668 w 1232410"/>
                  <a:gd name="connsiteY0" fmla="*/ 86553 h 205784"/>
                  <a:gd name="connsiteX1" fmla="*/ 600962 w 1232410"/>
                  <a:gd name="connsiteY1" fmla="*/ 2 h 205784"/>
                  <a:gd name="connsiteX2" fmla="*/ 1084356 w 1232410"/>
                  <a:gd name="connsiteY2" fmla="*/ 88934 h 205784"/>
                  <a:gd name="connsiteX3" fmla="*/ 1232410 w 1232410"/>
                  <a:gd name="connsiteY3" fmla="*/ 205784 h 205784"/>
                  <a:gd name="connsiteX4" fmla="*/ 603343 w 1232410"/>
                  <a:gd name="connsiteY4" fmla="*/ 128009 h 205784"/>
                  <a:gd name="connsiteX5" fmla="*/ 617 w 1232410"/>
                  <a:gd name="connsiteY5" fmla="*/ 187105 h 205784"/>
                  <a:gd name="connsiteX6" fmla="*/ 155668 w 1232410"/>
                  <a:gd name="connsiteY6" fmla="*/ 86553 h 205784"/>
                  <a:gd name="connsiteX0" fmla="*/ 155668 w 1232410"/>
                  <a:gd name="connsiteY0" fmla="*/ 86553 h 205784"/>
                  <a:gd name="connsiteX1" fmla="*/ 600962 w 1232410"/>
                  <a:gd name="connsiteY1" fmla="*/ 2 h 205784"/>
                  <a:gd name="connsiteX2" fmla="*/ 1077212 w 1232410"/>
                  <a:gd name="connsiteY2" fmla="*/ 88934 h 205784"/>
                  <a:gd name="connsiteX3" fmla="*/ 1232410 w 1232410"/>
                  <a:gd name="connsiteY3" fmla="*/ 205784 h 205784"/>
                  <a:gd name="connsiteX4" fmla="*/ 603343 w 1232410"/>
                  <a:gd name="connsiteY4" fmla="*/ 128009 h 205784"/>
                  <a:gd name="connsiteX5" fmla="*/ 617 w 1232410"/>
                  <a:gd name="connsiteY5" fmla="*/ 187105 h 205784"/>
                  <a:gd name="connsiteX6" fmla="*/ 155668 w 1232410"/>
                  <a:gd name="connsiteY6" fmla="*/ 86553 h 205784"/>
                  <a:gd name="connsiteX0" fmla="*/ 167498 w 1244240"/>
                  <a:gd name="connsiteY0" fmla="*/ 86553 h 205784"/>
                  <a:gd name="connsiteX1" fmla="*/ 612792 w 1244240"/>
                  <a:gd name="connsiteY1" fmla="*/ 2 h 205784"/>
                  <a:gd name="connsiteX2" fmla="*/ 1089042 w 1244240"/>
                  <a:gd name="connsiteY2" fmla="*/ 88934 h 205784"/>
                  <a:gd name="connsiteX3" fmla="*/ 1244240 w 1244240"/>
                  <a:gd name="connsiteY3" fmla="*/ 205784 h 205784"/>
                  <a:gd name="connsiteX4" fmla="*/ 615173 w 1244240"/>
                  <a:gd name="connsiteY4" fmla="*/ 128009 h 205784"/>
                  <a:gd name="connsiteX5" fmla="*/ 541 w 1244240"/>
                  <a:gd name="connsiteY5" fmla="*/ 191867 h 205784"/>
                  <a:gd name="connsiteX6" fmla="*/ 167498 w 1244240"/>
                  <a:gd name="connsiteY6" fmla="*/ 86553 h 205784"/>
                  <a:gd name="connsiteX0" fmla="*/ 167498 w 1244240"/>
                  <a:gd name="connsiteY0" fmla="*/ 86553 h 205784"/>
                  <a:gd name="connsiteX1" fmla="*/ 612792 w 1244240"/>
                  <a:gd name="connsiteY1" fmla="*/ 2 h 205784"/>
                  <a:gd name="connsiteX2" fmla="*/ 1089042 w 1244240"/>
                  <a:gd name="connsiteY2" fmla="*/ 88934 h 205784"/>
                  <a:gd name="connsiteX3" fmla="*/ 1244240 w 1244240"/>
                  <a:gd name="connsiteY3" fmla="*/ 205784 h 205784"/>
                  <a:gd name="connsiteX4" fmla="*/ 615173 w 1244240"/>
                  <a:gd name="connsiteY4" fmla="*/ 128009 h 205784"/>
                  <a:gd name="connsiteX5" fmla="*/ 541 w 1244240"/>
                  <a:gd name="connsiteY5" fmla="*/ 191867 h 205784"/>
                  <a:gd name="connsiteX6" fmla="*/ 167498 w 1244240"/>
                  <a:gd name="connsiteY6" fmla="*/ 86553 h 205784"/>
                  <a:gd name="connsiteX0" fmla="*/ 167498 w 1232334"/>
                  <a:gd name="connsiteY0" fmla="*/ 86553 h 193878"/>
                  <a:gd name="connsiteX1" fmla="*/ 612792 w 1232334"/>
                  <a:gd name="connsiteY1" fmla="*/ 2 h 193878"/>
                  <a:gd name="connsiteX2" fmla="*/ 1089042 w 1232334"/>
                  <a:gd name="connsiteY2" fmla="*/ 88934 h 193878"/>
                  <a:gd name="connsiteX3" fmla="*/ 1232334 w 1232334"/>
                  <a:gd name="connsiteY3" fmla="*/ 193878 h 193878"/>
                  <a:gd name="connsiteX4" fmla="*/ 615173 w 1232334"/>
                  <a:gd name="connsiteY4" fmla="*/ 128009 h 193878"/>
                  <a:gd name="connsiteX5" fmla="*/ 541 w 1232334"/>
                  <a:gd name="connsiteY5" fmla="*/ 191867 h 193878"/>
                  <a:gd name="connsiteX6" fmla="*/ 167498 w 1232334"/>
                  <a:gd name="connsiteY6" fmla="*/ 86553 h 193878"/>
                  <a:gd name="connsiteX0" fmla="*/ 167498 w 1232334"/>
                  <a:gd name="connsiteY0" fmla="*/ 86553 h 193878"/>
                  <a:gd name="connsiteX1" fmla="*/ 612792 w 1232334"/>
                  <a:gd name="connsiteY1" fmla="*/ 2 h 193878"/>
                  <a:gd name="connsiteX2" fmla="*/ 1089042 w 1232334"/>
                  <a:gd name="connsiteY2" fmla="*/ 88934 h 193878"/>
                  <a:gd name="connsiteX3" fmla="*/ 1232334 w 1232334"/>
                  <a:gd name="connsiteY3" fmla="*/ 193878 h 193878"/>
                  <a:gd name="connsiteX4" fmla="*/ 615173 w 1232334"/>
                  <a:gd name="connsiteY4" fmla="*/ 128009 h 193878"/>
                  <a:gd name="connsiteX5" fmla="*/ 541 w 1232334"/>
                  <a:gd name="connsiteY5" fmla="*/ 191867 h 193878"/>
                  <a:gd name="connsiteX6" fmla="*/ 167498 w 1232334"/>
                  <a:gd name="connsiteY6" fmla="*/ 86553 h 193878"/>
                  <a:gd name="connsiteX0" fmla="*/ 167498 w 1229953"/>
                  <a:gd name="connsiteY0" fmla="*/ 86553 h 191870"/>
                  <a:gd name="connsiteX1" fmla="*/ 612792 w 1229953"/>
                  <a:gd name="connsiteY1" fmla="*/ 2 h 191870"/>
                  <a:gd name="connsiteX2" fmla="*/ 1089042 w 1229953"/>
                  <a:gd name="connsiteY2" fmla="*/ 88934 h 191870"/>
                  <a:gd name="connsiteX3" fmla="*/ 1229953 w 1229953"/>
                  <a:gd name="connsiteY3" fmla="*/ 186735 h 191870"/>
                  <a:gd name="connsiteX4" fmla="*/ 615173 w 1229953"/>
                  <a:gd name="connsiteY4" fmla="*/ 128009 h 191870"/>
                  <a:gd name="connsiteX5" fmla="*/ 541 w 1229953"/>
                  <a:gd name="connsiteY5" fmla="*/ 191867 h 191870"/>
                  <a:gd name="connsiteX6" fmla="*/ 167498 w 1229953"/>
                  <a:gd name="connsiteY6" fmla="*/ 86553 h 191870"/>
                  <a:gd name="connsiteX0" fmla="*/ 167498 w 1229953"/>
                  <a:gd name="connsiteY0" fmla="*/ 86553 h 191870"/>
                  <a:gd name="connsiteX1" fmla="*/ 612792 w 1229953"/>
                  <a:gd name="connsiteY1" fmla="*/ 2 h 191870"/>
                  <a:gd name="connsiteX2" fmla="*/ 1089042 w 1229953"/>
                  <a:gd name="connsiteY2" fmla="*/ 88934 h 191870"/>
                  <a:gd name="connsiteX3" fmla="*/ 1229953 w 1229953"/>
                  <a:gd name="connsiteY3" fmla="*/ 186735 h 191870"/>
                  <a:gd name="connsiteX4" fmla="*/ 615173 w 1229953"/>
                  <a:gd name="connsiteY4" fmla="*/ 128009 h 191870"/>
                  <a:gd name="connsiteX5" fmla="*/ 541 w 1229953"/>
                  <a:gd name="connsiteY5" fmla="*/ 191867 h 191870"/>
                  <a:gd name="connsiteX6" fmla="*/ 167498 w 1229953"/>
                  <a:gd name="connsiteY6" fmla="*/ 86553 h 191870"/>
                  <a:gd name="connsiteX0" fmla="*/ 229940 w 1292395"/>
                  <a:gd name="connsiteY0" fmla="*/ 86553 h 202258"/>
                  <a:gd name="connsiteX1" fmla="*/ 675234 w 1292395"/>
                  <a:gd name="connsiteY1" fmla="*/ 2 h 202258"/>
                  <a:gd name="connsiteX2" fmla="*/ 1151484 w 1292395"/>
                  <a:gd name="connsiteY2" fmla="*/ 88934 h 202258"/>
                  <a:gd name="connsiteX3" fmla="*/ 1292395 w 1292395"/>
                  <a:gd name="connsiteY3" fmla="*/ 186735 h 202258"/>
                  <a:gd name="connsiteX4" fmla="*/ 62983 w 1292395"/>
                  <a:gd name="connsiteY4" fmla="*/ 191867 h 202258"/>
                  <a:gd name="connsiteX5" fmla="*/ 229940 w 1292395"/>
                  <a:gd name="connsiteY5" fmla="*/ 86553 h 202258"/>
                  <a:gd name="connsiteX0" fmla="*/ 166966 w 1229421"/>
                  <a:gd name="connsiteY0" fmla="*/ 86553 h 202258"/>
                  <a:gd name="connsiteX1" fmla="*/ 612260 w 1229421"/>
                  <a:gd name="connsiteY1" fmla="*/ 2 h 202258"/>
                  <a:gd name="connsiteX2" fmla="*/ 1088510 w 1229421"/>
                  <a:gd name="connsiteY2" fmla="*/ 88934 h 202258"/>
                  <a:gd name="connsiteX3" fmla="*/ 1229421 w 1229421"/>
                  <a:gd name="connsiteY3" fmla="*/ 186735 h 202258"/>
                  <a:gd name="connsiteX4" fmla="*/ 9 w 1229421"/>
                  <a:gd name="connsiteY4" fmla="*/ 191867 h 202258"/>
                  <a:gd name="connsiteX5" fmla="*/ 166966 w 1229421"/>
                  <a:gd name="connsiteY5" fmla="*/ 86553 h 202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29421" h="202258">
                    <a:moveTo>
                      <a:pt x="166966" y="86553"/>
                    </a:moveTo>
                    <a:cubicBezTo>
                      <a:pt x="269008" y="54576"/>
                      <a:pt x="458669" y="-395"/>
                      <a:pt x="612260" y="2"/>
                    </a:cubicBezTo>
                    <a:cubicBezTo>
                      <a:pt x="765851" y="399"/>
                      <a:pt x="1038718" y="63488"/>
                      <a:pt x="1088510" y="88934"/>
                    </a:cubicBezTo>
                    <a:cubicBezTo>
                      <a:pt x="1138302" y="114380"/>
                      <a:pt x="1223198" y="165537"/>
                      <a:pt x="1229421" y="186735"/>
                    </a:cubicBezTo>
                    <a:cubicBezTo>
                      <a:pt x="1048004" y="203890"/>
                      <a:pt x="177085" y="208564"/>
                      <a:pt x="9" y="191867"/>
                    </a:cubicBezTo>
                    <a:cubicBezTo>
                      <a:pt x="-855" y="189458"/>
                      <a:pt x="64924" y="118530"/>
                      <a:pt x="166966" y="86553"/>
                    </a:cubicBezTo>
                    <a:close/>
                  </a:path>
                </a:pathLst>
              </a:custGeom>
              <a:solidFill>
                <a:schemeClr val="accent3">
                  <a:lumMod val="85000"/>
                </a:schemeClr>
              </a:solidFill>
              <a:ln w="3175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NZ"/>
              </a:p>
            </p:txBody>
          </p:sp>
          <p:pic>
            <p:nvPicPr>
              <p:cNvPr id="38" name="Picture 2" descr="Figure 1">
                <a:extLst>
                  <a:ext uri="{FF2B5EF4-FFF2-40B4-BE49-F238E27FC236}">
                    <a16:creationId xmlns:a16="http://schemas.microsoft.com/office/drawing/2014/main" id="{D3F1E5FD-6839-4DCA-9291-65225AA199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0" y="2990722"/>
                <a:ext cx="2270125" cy="1098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EF0EABB-C43E-4DA3-B65D-01C2006B6D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48600" y="6371511"/>
              <a:ext cx="1639888" cy="793750"/>
              <a:chOff x="3048000" y="2990722"/>
              <a:chExt cx="2270125" cy="1098550"/>
            </a:xfrm>
          </p:grpSpPr>
          <p:sp>
            <p:nvSpPr>
              <p:cNvPr id="40" name="Oval 3">
                <a:extLst>
                  <a:ext uri="{FF2B5EF4-FFF2-40B4-BE49-F238E27FC236}">
                    <a16:creationId xmlns:a16="http://schemas.microsoft.com/office/drawing/2014/main" id="{7A8DB21F-08AB-4DCD-A03F-F9A62EEC3DD0}"/>
                  </a:ext>
                </a:extLst>
              </p:cNvPr>
              <p:cNvSpPr/>
              <p:nvPr/>
            </p:nvSpPr>
            <p:spPr>
              <a:xfrm>
                <a:off x="3557844" y="3550982"/>
                <a:ext cx="1230658" cy="202133"/>
              </a:xfrm>
              <a:custGeom>
                <a:avLst/>
                <a:gdLst>
                  <a:gd name="connsiteX0" fmla="*/ 0 w 914400"/>
                  <a:gd name="connsiteY0" fmla="*/ 86551 h 173101"/>
                  <a:gd name="connsiteX1" fmla="*/ 457200 w 914400"/>
                  <a:gd name="connsiteY1" fmla="*/ 0 h 173101"/>
                  <a:gd name="connsiteX2" fmla="*/ 914400 w 914400"/>
                  <a:gd name="connsiteY2" fmla="*/ 86551 h 173101"/>
                  <a:gd name="connsiteX3" fmla="*/ 457200 w 914400"/>
                  <a:gd name="connsiteY3" fmla="*/ 173102 h 173101"/>
                  <a:gd name="connsiteX4" fmla="*/ 0 w 914400"/>
                  <a:gd name="connsiteY4" fmla="*/ 86551 h 173101"/>
                  <a:gd name="connsiteX0" fmla="*/ 0 w 925336"/>
                  <a:gd name="connsiteY0" fmla="*/ 86551 h 176631"/>
                  <a:gd name="connsiteX1" fmla="*/ 457200 w 925336"/>
                  <a:gd name="connsiteY1" fmla="*/ 0 h 176631"/>
                  <a:gd name="connsiteX2" fmla="*/ 914400 w 925336"/>
                  <a:gd name="connsiteY2" fmla="*/ 86551 h 176631"/>
                  <a:gd name="connsiteX3" fmla="*/ 755951 w 925336"/>
                  <a:gd name="connsiteY3" fmla="*/ 152676 h 176631"/>
                  <a:gd name="connsiteX4" fmla="*/ 457200 w 925336"/>
                  <a:gd name="connsiteY4" fmla="*/ 173102 h 176631"/>
                  <a:gd name="connsiteX5" fmla="*/ 0 w 925336"/>
                  <a:gd name="connsiteY5" fmla="*/ 86551 h 176631"/>
                  <a:gd name="connsiteX0" fmla="*/ 0 w 1096846"/>
                  <a:gd name="connsiteY0" fmla="*/ 86551 h 218681"/>
                  <a:gd name="connsiteX1" fmla="*/ 457200 w 1096846"/>
                  <a:gd name="connsiteY1" fmla="*/ 0 h 218681"/>
                  <a:gd name="connsiteX2" fmla="*/ 914400 w 1096846"/>
                  <a:gd name="connsiteY2" fmla="*/ 86551 h 218681"/>
                  <a:gd name="connsiteX3" fmla="*/ 1079123 w 1096846"/>
                  <a:gd name="connsiteY3" fmla="*/ 215307 h 218681"/>
                  <a:gd name="connsiteX4" fmla="*/ 457200 w 1096846"/>
                  <a:gd name="connsiteY4" fmla="*/ 173102 h 218681"/>
                  <a:gd name="connsiteX5" fmla="*/ 0 w 1096846"/>
                  <a:gd name="connsiteY5" fmla="*/ 86551 h 218681"/>
                  <a:gd name="connsiteX0" fmla="*/ 29387 w 1126233"/>
                  <a:gd name="connsiteY0" fmla="*/ 86551 h 218322"/>
                  <a:gd name="connsiteX1" fmla="*/ 486587 w 1126233"/>
                  <a:gd name="connsiteY1" fmla="*/ 0 h 218322"/>
                  <a:gd name="connsiteX2" fmla="*/ 943787 w 1126233"/>
                  <a:gd name="connsiteY2" fmla="*/ 86551 h 218322"/>
                  <a:gd name="connsiteX3" fmla="*/ 1108510 w 1126233"/>
                  <a:gd name="connsiteY3" fmla="*/ 215307 h 218322"/>
                  <a:gd name="connsiteX4" fmla="*/ 486587 w 1126233"/>
                  <a:gd name="connsiteY4" fmla="*/ 173102 h 218322"/>
                  <a:gd name="connsiteX5" fmla="*/ 93901 w 1126233"/>
                  <a:gd name="connsiteY5" fmla="*/ 122613 h 218322"/>
                  <a:gd name="connsiteX6" fmla="*/ 29387 w 1126233"/>
                  <a:gd name="connsiteY6" fmla="*/ 86551 h 218322"/>
                  <a:gd name="connsiteX0" fmla="*/ 217935 w 1314781"/>
                  <a:gd name="connsiteY0" fmla="*/ 86551 h 234767"/>
                  <a:gd name="connsiteX1" fmla="*/ 675135 w 1314781"/>
                  <a:gd name="connsiteY1" fmla="*/ 0 h 234767"/>
                  <a:gd name="connsiteX2" fmla="*/ 1132335 w 1314781"/>
                  <a:gd name="connsiteY2" fmla="*/ 86551 h 234767"/>
                  <a:gd name="connsiteX3" fmla="*/ 1297058 w 1314781"/>
                  <a:gd name="connsiteY3" fmla="*/ 215307 h 234767"/>
                  <a:gd name="connsiteX4" fmla="*/ 675135 w 1314781"/>
                  <a:gd name="connsiteY4" fmla="*/ 173102 h 234767"/>
                  <a:gd name="connsiteX5" fmla="*/ 19402 w 1314781"/>
                  <a:gd name="connsiteY5" fmla="*/ 232842 h 234767"/>
                  <a:gd name="connsiteX6" fmla="*/ 217935 w 1314781"/>
                  <a:gd name="connsiteY6" fmla="*/ 86551 h 234767"/>
                  <a:gd name="connsiteX0" fmla="*/ 206326 w 1303172"/>
                  <a:gd name="connsiteY0" fmla="*/ 86551 h 224969"/>
                  <a:gd name="connsiteX1" fmla="*/ 663526 w 1303172"/>
                  <a:gd name="connsiteY1" fmla="*/ 0 h 224969"/>
                  <a:gd name="connsiteX2" fmla="*/ 1120726 w 1303172"/>
                  <a:gd name="connsiteY2" fmla="*/ 86551 h 224969"/>
                  <a:gd name="connsiteX3" fmla="*/ 1285449 w 1303172"/>
                  <a:gd name="connsiteY3" fmla="*/ 215307 h 224969"/>
                  <a:gd name="connsiteX4" fmla="*/ 663526 w 1303172"/>
                  <a:gd name="connsiteY4" fmla="*/ 173102 h 224969"/>
                  <a:gd name="connsiteX5" fmla="*/ 20319 w 1303172"/>
                  <a:gd name="connsiteY5" fmla="*/ 222821 h 224969"/>
                  <a:gd name="connsiteX6" fmla="*/ 206326 w 1303172"/>
                  <a:gd name="connsiteY6" fmla="*/ 86551 h 224969"/>
                  <a:gd name="connsiteX0" fmla="*/ 186007 w 1282853"/>
                  <a:gd name="connsiteY0" fmla="*/ 86551 h 224969"/>
                  <a:gd name="connsiteX1" fmla="*/ 643207 w 1282853"/>
                  <a:gd name="connsiteY1" fmla="*/ 0 h 224969"/>
                  <a:gd name="connsiteX2" fmla="*/ 1100407 w 1282853"/>
                  <a:gd name="connsiteY2" fmla="*/ 86551 h 224969"/>
                  <a:gd name="connsiteX3" fmla="*/ 1265130 w 1282853"/>
                  <a:gd name="connsiteY3" fmla="*/ 215307 h 224969"/>
                  <a:gd name="connsiteX4" fmla="*/ 643207 w 1282853"/>
                  <a:gd name="connsiteY4" fmla="*/ 173102 h 224969"/>
                  <a:gd name="connsiteX5" fmla="*/ 0 w 1282853"/>
                  <a:gd name="connsiteY5" fmla="*/ 222821 h 224969"/>
                  <a:gd name="connsiteX6" fmla="*/ 186007 w 1282853"/>
                  <a:gd name="connsiteY6" fmla="*/ 86551 h 224969"/>
                  <a:gd name="connsiteX0" fmla="*/ 186007 w 1282853"/>
                  <a:gd name="connsiteY0" fmla="*/ 86551 h 222823"/>
                  <a:gd name="connsiteX1" fmla="*/ 643207 w 1282853"/>
                  <a:gd name="connsiteY1" fmla="*/ 0 h 222823"/>
                  <a:gd name="connsiteX2" fmla="*/ 1100407 w 1282853"/>
                  <a:gd name="connsiteY2" fmla="*/ 86551 h 222823"/>
                  <a:gd name="connsiteX3" fmla="*/ 1265130 w 1282853"/>
                  <a:gd name="connsiteY3" fmla="*/ 215307 h 222823"/>
                  <a:gd name="connsiteX4" fmla="*/ 643207 w 1282853"/>
                  <a:gd name="connsiteY4" fmla="*/ 173102 h 222823"/>
                  <a:gd name="connsiteX5" fmla="*/ 0 w 1282853"/>
                  <a:gd name="connsiteY5" fmla="*/ 222821 h 222823"/>
                  <a:gd name="connsiteX6" fmla="*/ 186007 w 1282853"/>
                  <a:gd name="connsiteY6" fmla="*/ 86551 h 222823"/>
                  <a:gd name="connsiteX0" fmla="*/ 186007 w 1282853"/>
                  <a:gd name="connsiteY0" fmla="*/ 86551 h 222823"/>
                  <a:gd name="connsiteX1" fmla="*/ 643207 w 1282853"/>
                  <a:gd name="connsiteY1" fmla="*/ 0 h 222823"/>
                  <a:gd name="connsiteX2" fmla="*/ 1100407 w 1282853"/>
                  <a:gd name="connsiteY2" fmla="*/ 86551 h 222823"/>
                  <a:gd name="connsiteX3" fmla="*/ 1265130 w 1282853"/>
                  <a:gd name="connsiteY3" fmla="*/ 215307 h 222823"/>
                  <a:gd name="connsiteX4" fmla="*/ 643207 w 1282853"/>
                  <a:gd name="connsiteY4" fmla="*/ 128008 h 222823"/>
                  <a:gd name="connsiteX5" fmla="*/ 0 w 1282853"/>
                  <a:gd name="connsiteY5" fmla="*/ 222821 h 222823"/>
                  <a:gd name="connsiteX6" fmla="*/ 186007 w 1282853"/>
                  <a:gd name="connsiteY6" fmla="*/ 86551 h 222823"/>
                  <a:gd name="connsiteX0" fmla="*/ 186007 w 1282853"/>
                  <a:gd name="connsiteY0" fmla="*/ 86551 h 222823"/>
                  <a:gd name="connsiteX1" fmla="*/ 643207 w 1282853"/>
                  <a:gd name="connsiteY1" fmla="*/ 0 h 222823"/>
                  <a:gd name="connsiteX2" fmla="*/ 1100407 w 1282853"/>
                  <a:gd name="connsiteY2" fmla="*/ 86551 h 222823"/>
                  <a:gd name="connsiteX3" fmla="*/ 1265130 w 1282853"/>
                  <a:gd name="connsiteY3" fmla="*/ 215307 h 222823"/>
                  <a:gd name="connsiteX4" fmla="*/ 643207 w 1282853"/>
                  <a:gd name="connsiteY4" fmla="*/ 128008 h 222823"/>
                  <a:gd name="connsiteX5" fmla="*/ 0 w 1282853"/>
                  <a:gd name="connsiteY5" fmla="*/ 222821 h 222823"/>
                  <a:gd name="connsiteX6" fmla="*/ 186007 w 1282853"/>
                  <a:gd name="connsiteY6" fmla="*/ 86551 h 222823"/>
                  <a:gd name="connsiteX0" fmla="*/ 186007 w 1282853"/>
                  <a:gd name="connsiteY0" fmla="*/ 86551 h 222823"/>
                  <a:gd name="connsiteX1" fmla="*/ 643207 w 1282853"/>
                  <a:gd name="connsiteY1" fmla="*/ 0 h 222823"/>
                  <a:gd name="connsiteX2" fmla="*/ 1100407 w 1282853"/>
                  <a:gd name="connsiteY2" fmla="*/ 86551 h 222823"/>
                  <a:gd name="connsiteX3" fmla="*/ 1265130 w 1282853"/>
                  <a:gd name="connsiteY3" fmla="*/ 215307 h 222823"/>
                  <a:gd name="connsiteX4" fmla="*/ 643207 w 1282853"/>
                  <a:gd name="connsiteY4" fmla="*/ 128008 h 222823"/>
                  <a:gd name="connsiteX5" fmla="*/ 0 w 1282853"/>
                  <a:gd name="connsiteY5" fmla="*/ 222821 h 222823"/>
                  <a:gd name="connsiteX6" fmla="*/ 186007 w 1282853"/>
                  <a:gd name="connsiteY6" fmla="*/ 86551 h 222823"/>
                  <a:gd name="connsiteX0" fmla="*/ 186007 w 1282853"/>
                  <a:gd name="connsiteY0" fmla="*/ 86551 h 222823"/>
                  <a:gd name="connsiteX1" fmla="*/ 643207 w 1282853"/>
                  <a:gd name="connsiteY1" fmla="*/ 0 h 222823"/>
                  <a:gd name="connsiteX2" fmla="*/ 1100407 w 1282853"/>
                  <a:gd name="connsiteY2" fmla="*/ 86551 h 222823"/>
                  <a:gd name="connsiteX3" fmla="*/ 1265130 w 1282853"/>
                  <a:gd name="connsiteY3" fmla="*/ 215307 h 222823"/>
                  <a:gd name="connsiteX4" fmla="*/ 643207 w 1282853"/>
                  <a:gd name="connsiteY4" fmla="*/ 128008 h 222823"/>
                  <a:gd name="connsiteX5" fmla="*/ 0 w 1282853"/>
                  <a:gd name="connsiteY5" fmla="*/ 222821 h 222823"/>
                  <a:gd name="connsiteX6" fmla="*/ 186007 w 1282853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43207 w 1265130"/>
                  <a:gd name="connsiteY4" fmla="*/ 128008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007 w 1265130"/>
                  <a:gd name="connsiteY0" fmla="*/ 86551 h 222823"/>
                  <a:gd name="connsiteX1" fmla="*/ 643207 w 1265130"/>
                  <a:gd name="connsiteY1" fmla="*/ 0 h 222823"/>
                  <a:gd name="connsiteX2" fmla="*/ 1100407 w 1265130"/>
                  <a:gd name="connsiteY2" fmla="*/ 86551 h 222823"/>
                  <a:gd name="connsiteX3" fmla="*/ 1265130 w 1265130"/>
                  <a:gd name="connsiteY3" fmla="*/ 215307 h 222823"/>
                  <a:gd name="connsiteX4" fmla="*/ 633682 w 1265130"/>
                  <a:gd name="connsiteY4" fmla="*/ 135151 h 222823"/>
                  <a:gd name="connsiteX5" fmla="*/ 0 w 1265130"/>
                  <a:gd name="connsiteY5" fmla="*/ 222821 h 222823"/>
                  <a:gd name="connsiteX6" fmla="*/ 186007 w 1265130"/>
                  <a:gd name="connsiteY6" fmla="*/ 86551 h 222823"/>
                  <a:gd name="connsiteX0" fmla="*/ 186469 w 1265592"/>
                  <a:gd name="connsiteY0" fmla="*/ 86551 h 222823"/>
                  <a:gd name="connsiteX1" fmla="*/ 643669 w 1265592"/>
                  <a:gd name="connsiteY1" fmla="*/ 0 h 222823"/>
                  <a:gd name="connsiteX2" fmla="*/ 1100869 w 1265592"/>
                  <a:gd name="connsiteY2" fmla="*/ 86551 h 222823"/>
                  <a:gd name="connsiteX3" fmla="*/ 1265592 w 1265592"/>
                  <a:gd name="connsiteY3" fmla="*/ 215307 h 222823"/>
                  <a:gd name="connsiteX4" fmla="*/ 634144 w 1265592"/>
                  <a:gd name="connsiteY4" fmla="*/ 135151 h 222823"/>
                  <a:gd name="connsiteX5" fmla="*/ 462 w 1265592"/>
                  <a:gd name="connsiteY5" fmla="*/ 222821 h 222823"/>
                  <a:gd name="connsiteX6" fmla="*/ 186469 w 1265592"/>
                  <a:gd name="connsiteY6" fmla="*/ 86551 h 222823"/>
                  <a:gd name="connsiteX0" fmla="*/ 186469 w 1265592"/>
                  <a:gd name="connsiteY0" fmla="*/ 86551 h 222823"/>
                  <a:gd name="connsiteX1" fmla="*/ 643669 w 1265592"/>
                  <a:gd name="connsiteY1" fmla="*/ 0 h 222823"/>
                  <a:gd name="connsiteX2" fmla="*/ 1100869 w 1265592"/>
                  <a:gd name="connsiteY2" fmla="*/ 86551 h 222823"/>
                  <a:gd name="connsiteX3" fmla="*/ 1265592 w 1265592"/>
                  <a:gd name="connsiteY3" fmla="*/ 215307 h 222823"/>
                  <a:gd name="connsiteX4" fmla="*/ 634144 w 1265592"/>
                  <a:gd name="connsiteY4" fmla="*/ 135151 h 222823"/>
                  <a:gd name="connsiteX5" fmla="*/ 462 w 1265592"/>
                  <a:gd name="connsiteY5" fmla="*/ 222821 h 222823"/>
                  <a:gd name="connsiteX6" fmla="*/ 186469 w 1265592"/>
                  <a:gd name="connsiteY6" fmla="*/ 86551 h 222823"/>
                  <a:gd name="connsiteX0" fmla="*/ 158050 w 1237173"/>
                  <a:gd name="connsiteY0" fmla="*/ 86551 h 215307"/>
                  <a:gd name="connsiteX1" fmla="*/ 615250 w 1237173"/>
                  <a:gd name="connsiteY1" fmla="*/ 0 h 215307"/>
                  <a:gd name="connsiteX2" fmla="*/ 1072450 w 1237173"/>
                  <a:gd name="connsiteY2" fmla="*/ 86551 h 215307"/>
                  <a:gd name="connsiteX3" fmla="*/ 1237173 w 1237173"/>
                  <a:gd name="connsiteY3" fmla="*/ 215307 h 215307"/>
                  <a:gd name="connsiteX4" fmla="*/ 605725 w 1237173"/>
                  <a:gd name="connsiteY4" fmla="*/ 135151 h 215307"/>
                  <a:gd name="connsiteX5" fmla="*/ 618 w 1237173"/>
                  <a:gd name="connsiteY5" fmla="*/ 199009 h 215307"/>
                  <a:gd name="connsiteX6" fmla="*/ 158050 w 1237173"/>
                  <a:gd name="connsiteY6" fmla="*/ 86551 h 215307"/>
                  <a:gd name="connsiteX0" fmla="*/ 158050 w 1237173"/>
                  <a:gd name="connsiteY0" fmla="*/ 86551 h 215307"/>
                  <a:gd name="connsiteX1" fmla="*/ 615250 w 1237173"/>
                  <a:gd name="connsiteY1" fmla="*/ 0 h 215307"/>
                  <a:gd name="connsiteX2" fmla="*/ 1072450 w 1237173"/>
                  <a:gd name="connsiteY2" fmla="*/ 86551 h 215307"/>
                  <a:gd name="connsiteX3" fmla="*/ 1237173 w 1237173"/>
                  <a:gd name="connsiteY3" fmla="*/ 215307 h 215307"/>
                  <a:gd name="connsiteX4" fmla="*/ 605725 w 1237173"/>
                  <a:gd name="connsiteY4" fmla="*/ 135151 h 215307"/>
                  <a:gd name="connsiteX5" fmla="*/ 618 w 1237173"/>
                  <a:gd name="connsiteY5" fmla="*/ 199009 h 215307"/>
                  <a:gd name="connsiteX6" fmla="*/ 158050 w 1237173"/>
                  <a:gd name="connsiteY6" fmla="*/ 86551 h 215307"/>
                  <a:gd name="connsiteX0" fmla="*/ 158050 w 1237173"/>
                  <a:gd name="connsiteY0" fmla="*/ 86551 h 215307"/>
                  <a:gd name="connsiteX1" fmla="*/ 615250 w 1237173"/>
                  <a:gd name="connsiteY1" fmla="*/ 0 h 215307"/>
                  <a:gd name="connsiteX2" fmla="*/ 1072450 w 1237173"/>
                  <a:gd name="connsiteY2" fmla="*/ 86551 h 215307"/>
                  <a:gd name="connsiteX3" fmla="*/ 1237173 w 1237173"/>
                  <a:gd name="connsiteY3" fmla="*/ 215307 h 215307"/>
                  <a:gd name="connsiteX4" fmla="*/ 605725 w 1237173"/>
                  <a:gd name="connsiteY4" fmla="*/ 135151 h 215307"/>
                  <a:gd name="connsiteX5" fmla="*/ 618 w 1237173"/>
                  <a:gd name="connsiteY5" fmla="*/ 199009 h 215307"/>
                  <a:gd name="connsiteX6" fmla="*/ 158050 w 1237173"/>
                  <a:gd name="connsiteY6" fmla="*/ 86551 h 215307"/>
                  <a:gd name="connsiteX0" fmla="*/ 158050 w 1237173"/>
                  <a:gd name="connsiteY0" fmla="*/ 86551 h 215307"/>
                  <a:gd name="connsiteX1" fmla="*/ 615250 w 1237173"/>
                  <a:gd name="connsiteY1" fmla="*/ 0 h 215307"/>
                  <a:gd name="connsiteX2" fmla="*/ 1072450 w 1237173"/>
                  <a:gd name="connsiteY2" fmla="*/ 86551 h 215307"/>
                  <a:gd name="connsiteX3" fmla="*/ 1237173 w 1237173"/>
                  <a:gd name="connsiteY3" fmla="*/ 215307 h 215307"/>
                  <a:gd name="connsiteX4" fmla="*/ 605725 w 1237173"/>
                  <a:gd name="connsiteY4" fmla="*/ 128007 h 215307"/>
                  <a:gd name="connsiteX5" fmla="*/ 618 w 1237173"/>
                  <a:gd name="connsiteY5" fmla="*/ 199009 h 215307"/>
                  <a:gd name="connsiteX6" fmla="*/ 158050 w 1237173"/>
                  <a:gd name="connsiteY6" fmla="*/ 86551 h 215307"/>
                  <a:gd name="connsiteX0" fmla="*/ 155686 w 1234809"/>
                  <a:gd name="connsiteY0" fmla="*/ 86551 h 215307"/>
                  <a:gd name="connsiteX1" fmla="*/ 612886 w 1234809"/>
                  <a:gd name="connsiteY1" fmla="*/ 0 h 215307"/>
                  <a:gd name="connsiteX2" fmla="*/ 1070086 w 1234809"/>
                  <a:gd name="connsiteY2" fmla="*/ 86551 h 215307"/>
                  <a:gd name="connsiteX3" fmla="*/ 1234809 w 1234809"/>
                  <a:gd name="connsiteY3" fmla="*/ 215307 h 215307"/>
                  <a:gd name="connsiteX4" fmla="*/ 603361 w 1234809"/>
                  <a:gd name="connsiteY4" fmla="*/ 128007 h 215307"/>
                  <a:gd name="connsiteX5" fmla="*/ 635 w 1234809"/>
                  <a:gd name="connsiteY5" fmla="*/ 187103 h 215307"/>
                  <a:gd name="connsiteX6" fmla="*/ 155686 w 1234809"/>
                  <a:gd name="connsiteY6" fmla="*/ 86551 h 215307"/>
                  <a:gd name="connsiteX0" fmla="*/ 155393 w 1234516"/>
                  <a:gd name="connsiteY0" fmla="*/ 86551 h 215307"/>
                  <a:gd name="connsiteX1" fmla="*/ 612593 w 1234516"/>
                  <a:gd name="connsiteY1" fmla="*/ 0 h 215307"/>
                  <a:gd name="connsiteX2" fmla="*/ 1069793 w 1234516"/>
                  <a:gd name="connsiteY2" fmla="*/ 86551 h 215307"/>
                  <a:gd name="connsiteX3" fmla="*/ 1234516 w 1234516"/>
                  <a:gd name="connsiteY3" fmla="*/ 215307 h 215307"/>
                  <a:gd name="connsiteX4" fmla="*/ 603068 w 1234516"/>
                  <a:gd name="connsiteY4" fmla="*/ 128007 h 215307"/>
                  <a:gd name="connsiteX5" fmla="*/ 342 w 1234516"/>
                  <a:gd name="connsiteY5" fmla="*/ 187103 h 215307"/>
                  <a:gd name="connsiteX6" fmla="*/ 155393 w 1234516"/>
                  <a:gd name="connsiteY6" fmla="*/ 86551 h 215307"/>
                  <a:gd name="connsiteX0" fmla="*/ 155393 w 1235415"/>
                  <a:gd name="connsiteY0" fmla="*/ 86551 h 215307"/>
                  <a:gd name="connsiteX1" fmla="*/ 612593 w 1235415"/>
                  <a:gd name="connsiteY1" fmla="*/ 0 h 215307"/>
                  <a:gd name="connsiteX2" fmla="*/ 1069793 w 1235415"/>
                  <a:gd name="connsiteY2" fmla="*/ 86551 h 215307"/>
                  <a:gd name="connsiteX3" fmla="*/ 1234516 w 1235415"/>
                  <a:gd name="connsiteY3" fmla="*/ 215307 h 215307"/>
                  <a:gd name="connsiteX4" fmla="*/ 603068 w 1235415"/>
                  <a:gd name="connsiteY4" fmla="*/ 128007 h 215307"/>
                  <a:gd name="connsiteX5" fmla="*/ 342 w 1235415"/>
                  <a:gd name="connsiteY5" fmla="*/ 187103 h 215307"/>
                  <a:gd name="connsiteX6" fmla="*/ 155393 w 1235415"/>
                  <a:gd name="connsiteY6" fmla="*/ 86551 h 215307"/>
                  <a:gd name="connsiteX0" fmla="*/ 155393 w 1235519"/>
                  <a:gd name="connsiteY0" fmla="*/ 86552 h 215308"/>
                  <a:gd name="connsiteX1" fmla="*/ 612593 w 1235519"/>
                  <a:gd name="connsiteY1" fmla="*/ 1 h 215308"/>
                  <a:gd name="connsiteX2" fmla="*/ 1084081 w 1235519"/>
                  <a:gd name="connsiteY2" fmla="*/ 88933 h 215308"/>
                  <a:gd name="connsiteX3" fmla="*/ 1234516 w 1235519"/>
                  <a:gd name="connsiteY3" fmla="*/ 215308 h 215308"/>
                  <a:gd name="connsiteX4" fmla="*/ 603068 w 1235519"/>
                  <a:gd name="connsiteY4" fmla="*/ 128008 h 215308"/>
                  <a:gd name="connsiteX5" fmla="*/ 342 w 1235519"/>
                  <a:gd name="connsiteY5" fmla="*/ 187104 h 215308"/>
                  <a:gd name="connsiteX6" fmla="*/ 155393 w 1235519"/>
                  <a:gd name="connsiteY6" fmla="*/ 86552 h 215308"/>
                  <a:gd name="connsiteX0" fmla="*/ 155668 w 1235794"/>
                  <a:gd name="connsiteY0" fmla="*/ 86553 h 215309"/>
                  <a:gd name="connsiteX1" fmla="*/ 600962 w 1235794"/>
                  <a:gd name="connsiteY1" fmla="*/ 2 h 215309"/>
                  <a:gd name="connsiteX2" fmla="*/ 1084356 w 1235794"/>
                  <a:gd name="connsiteY2" fmla="*/ 88934 h 215309"/>
                  <a:gd name="connsiteX3" fmla="*/ 1234791 w 1235794"/>
                  <a:gd name="connsiteY3" fmla="*/ 215309 h 215309"/>
                  <a:gd name="connsiteX4" fmla="*/ 603343 w 1235794"/>
                  <a:gd name="connsiteY4" fmla="*/ 128009 h 215309"/>
                  <a:gd name="connsiteX5" fmla="*/ 617 w 1235794"/>
                  <a:gd name="connsiteY5" fmla="*/ 187105 h 215309"/>
                  <a:gd name="connsiteX6" fmla="*/ 155668 w 1235794"/>
                  <a:gd name="connsiteY6" fmla="*/ 86553 h 215309"/>
                  <a:gd name="connsiteX0" fmla="*/ 155668 w 1233433"/>
                  <a:gd name="connsiteY0" fmla="*/ 86553 h 205784"/>
                  <a:gd name="connsiteX1" fmla="*/ 600962 w 1233433"/>
                  <a:gd name="connsiteY1" fmla="*/ 2 h 205784"/>
                  <a:gd name="connsiteX2" fmla="*/ 1084356 w 1233433"/>
                  <a:gd name="connsiteY2" fmla="*/ 88934 h 205784"/>
                  <a:gd name="connsiteX3" fmla="*/ 1232410 w 1233433"/>
                  <a:gd name="connsiteY3" fmla="*/ 205784 h 205784"/>
                  <a:gd name="connsiteX4" fmla="*/ 603343 w 1233433"/>
                  <a:gd name="connsiteY4" fmla="*/ 128009 h 205784"/>
                  <a:gd name="connsiteX5" fmla="*/ 617 w 1233433"/>
                  <a:gd name="connsiteY5" fmla="*/ 187105 h 205784"/>
                  <a:gd name="connsiteX6" fmla="*/ 155668 w 1233433"/>
                  <a:gd name="connsiteY6" fmla="*/ 86553 h 205784"/>
                  <a:gd name="connsiteX0" fmla="*/ 155668 w 1233433"/>
                  <a:gd name="connsiteY0" fmla="*/ 86553 h 205784"/>
                  <a:gd name="connsiteX1" fmla="*/ 600962 w 1233433"/>
                  <a:gd name="connsiteY1" fmla="*/ 2 h 205784"/>
                  <a:gd name="connsiteX2" fmla="*/ 1084356 w 1233433"/>
                  <a:gd name="connsiteY2" fmla="*/ 88934 h 205784"/>
                  <a:gd name="connsiteX3" fmla="*/ 1232410 w 1233433"/>
                  <a:gd name="connsiteY3" fmla="*/ 205784 h 205784"/>
                  <a:gd name="connsiteX4" fmla="*/ 603343 w 1233433"/>
                  <a:gd name="connsiteY4" fmla="*/ 128009 h 205784"/>
                  <a:gd name="connsiteX5" fmla="*/ 617 w 1233433"/>
                  <a:gd name="connsiteY5" fmla="*/ 187105 h 205784"/>
                  <a:gd name="connsiteX6" fmla="*/ 155668 w 1233433"/>
                  <a:gd name="connsiteY6" fmla="*/ 86553 h 205784"/>
                  <a:gd name="connsiteX0" fmla="*/ 155668 w 1232410"/>
                  <a:gd name="connsiteY0" fmla="*/ 86553 h 205784"/>
                  <a:gd name="connsiteX1" fmla="*/ 600962 w 1232410"/>
                  <a:gd name="connsiteY1" fmla="*/ 2 h 205784"/>
                  <a:gd name="connsiteX2" fmla="*/ 1084356 w 1232410"/>
                  <a:gd name="connsiteY2" fmla="*/ 88934 h 205784"/>
                  <a:gd name="connsiteX3" fmla="*/ 1232410 w 1232410"/>
                  <a:gd name="connsiteY3" fmla="*/ 205784 h 205784"/>
                  <a:gd name="connsiteX4" fmla="*/ 603343 w 1232410"/>
                  <a:gd name="connsiteY4" fmla="*/ 128009 h 205784"/>
                  <a:gd name="connsiteX5" fmla="*/ 617 w 1232410"/>
                  <a:gd name="connsiteY5" fmla="*/ 187105 h 205784"/>
                  <a:gd name="connsiteX6" fmla="*/ 155668 w 1232410"/>
                  <a:gd name="connsiteY6" fmla="*/ 86553 h 205784"/>
                  <a:gd name="connsiteX0" fmla="*/ 155668 w 1232410"/>
                  <a:gd name="connsiteY0" fmla="*/ 86553 h 205784"/>
                  <a:gd name="connsiteX1" fmla="*/ 600962 w 1232410"/>
                  <a:gd name="connsiteY1" fmla="*/ 2 h 205784"/>
                  <a:gd name="connsiteX2" fmla="*/ 1077212 w 1232410"/>
                  <a:gd name="connsiteY2" fmla="*/ 88934 h 205784"/>
                  <a:gd name="connsiteX3" fmla="*/ 1232410 w 1232410"/>
                  <a:gd name="connsiteY3" fmla="*/ 205784 h 205784"/>
                  <a:gd name="connsiteX4" fmla="*/ 603343 w 1232410"/>
                  <a:gd name="connsiteY4" fmla="*/ 128009 h 205784"/>
                  <a:gd name="connsiteX5" fmla="*/ 617 w 1232410"/>
                  <a:gd name="connsiteY5" fmla="*/ 187105 h 205784"/>
                  <a:gd name="connsiteX6" fmla="*/ 155668 w 1232410"/>
                  <a:gd name="connsiteY6" fmla="*/ 86553 h 205784"/>
                  <a:gd name="connsiteX0" fmla="*/ 167498 w 1244240"/>
                  <a:gd name="connsiteY0" fmla="*/ 86553 h 205784"/>
                  <a:gd name="connsiteX1" fmla="*/ 612792 w 1244240"/>
                  <a:gd name="connsiteY1" fmla="*/ 2 h 205784"/>
                  <a:gd name="connsiteX2" fmla="*/ 1089042 w 1244240"/>
                  <a:gd name="connsiteY2" fmla="*/ 88934 h 205784"/>
                  <a:gd name="connsiteX3" fmla="*/ 1244240 w 1244240"/>
                  <a:gd name="connsiteY3" fmla="*/ 205784 h 205784"/>
                  <a:gd name="connsiteX4" fmla="*/ 615173 w 1244240"/>
                  <a:gd name="connsiteY4" fmla="*/ 128009 h 205784"/>
                  <a:gd name="connsiteX5" fmla="*/ 541 w 1244240"/>
                  <a:gd name="connsiteY5" fmla="*/ 191867 h 205784"/>
                  <a:gd name="connsiteX6" fmla="*/ 167498 w 1244240"/>
                  <a:gd name="connsiteY6" fmla="*/ 86553 h 205784"/>
                  <a:gd name="connsiteX0" fmla="*/ 167498 w 1244240"/>
                  <a:gd name="connsiteY0" fmla="*/ 86553 h 205784"/>
                  <a:gd name="connsiteX1" fmla="*/ 612792 w 1244240"/>
                  <a:gd name="connsiteY1" fmla="*/ 2 h 205784"/>
                  <a:gd name="connsiteX2" fmla="*/ 1089042 w 1244240"/>
                  <a:gd name="connsiteY2" fmla="*/ 88934 h 205784"/>
                  <a:gd name="connsiteX3" fmla="*/ 1244240 w 1244240"/>
                  <a:gd name="connsiteY3" fmla="*/ 205784 h 205784"/>
                  <a:gd name="connsiteX4" fmla="*/ 615173 w 1244240"/>
                  <a:gd name="connsiteY4" fmla="*/ 128009 h 205784"/>
                  <a:gd name="connsiteX5" fmla="*/ 541 w 1244240"/>
                  <a:gd name="connsiteY5" fmla="*/ 191867 h 205784"/>
                  <a:gd name="connsiteX6" fmla="*/ 167498 w 1244240"/>
                  <a:gd name="connsiteY6" fmla="*/ 86553 h 205784"/>
                  <a:gd name="connsiteX0" fmla="*/ 167498 w 1232334"/>
                  <a:gd name="connsiteY0" fmla="*/ 86553 h 193878"/>
                  <a:gd name="connsiteX1" fmla="*/ 612792 w 1232334"/>
                  <a:gd name="connsiteY1" fmla="*/ 2 h 193878"/>
                  <a:gd name="connsiteX2" fmla="*/ 1089042 w 1232334"/>
                  <a:gd name="connsiteY2" fmla="*/ 88934 h 193878"/>
                  <a:gd name="connsiteX3" fmla="*/ 1232334 w 1232334"/>
                  <a:gd name="connsiteY3" fmla="*/ 193878 h 193878"/>
                  <a:gd name="connsiteX4" fmla="*/ 615173 w 1232334"/>
                  <a:gd name="connsiteY4" fmla="*/ 128009 h 193878"/>
                  <a:gd name="connsiteX5" fmla="*/ 541 w 1232334"/>
                  <a:gd name="connsiteY5" fmla="*/ 191867 h 193878"/>
                  <a:gd name="connsiteX6" fmla="*/ 167498 w 1232334"/>
                  <a:gd name="connsiteY6" fmla="*/ 86553 h 193878"/>
                  <a:gd name="connsiteX0" fmla="*/ 167498 w 1232334"/>
                  <a:gd name="connsiteY0" fmla="*/ 86553 h 193878"/>
                  <a:gd name="connsiteX1" fmla="*/ 612792 w 1232334"/>
                  <a:gd name="connsiteY1" fmla="*/ 2 h 193878"/>
                  <a:gd name="connsiteX2" fmla="*/ 1089042 w 1232334"/>
                  <a:gd name="connsiteY2" fmla="*/ 88934 h 193878"/>
                  <a:gd name="connsiteX3" fmla="*/ 1232334 w 1232334"/>
                  <a:gd name="connsiteY3" fmla="*/ 193878 h 193878"/>
                  <a:gd name="connsiteX4" fmla="*/ 615173 w 1232334"/>
                  <a:gd name="connsiteY4" fmla="*/ 128009 h 193878"/>
                  <a:gd name="connsiteX5" fmla="*/ 541 w 1232334"/>
                  <a:gd name="connsiteY5" fmla="*/ 191867 h 193878"/>
                  <a:gd name="connsiteX6" fmla="*/ 167498 w 1232334"/>
                  <a:gd name="connsiteY6" fmla="*/ 86553 h 193878"/>
                  <a:gd name="connsiteX0" fmla="*/ 167498 w 1229953"/>
                  <a:gd name="connsiteY0" fmla="*/ 86553 h 191870"/>
                  <a:gd name="connsiteX1" fmla="*/ 612792 w 1229953"/>
                  <a:gd name="connsiteY1" fmla="*/ 2 h 191870"/>
                  <a:gd name="connsiteX2" fmla="*/ 1089042 w 1229953"/>
                  <a:gd name="connsiteY2" fmla="*/ 88934 h 191870"/>
                  <a:gd name="connsiteX3" fmla="*/ 1229953 w 1229953"/>
                  <a:gd name="connsiteY3" fmla="*/ 186735 h 191870"/>
                  <a:gd name="connsiteX4" fmla="*/ 615173 w 1229953"/>
                  <a:gd name="connsiteY4" fmla="*/ 128009 h 191870"/>
                  <a:gd name="connsiteX5" fmla="*/ 541 w 1229953"/>
                  <a:gd name="connsiteY5" fmla="*/ 191867 h 191870"/>
                  <a:gd name="connsiteX6" fmla="*/ 167498 w 1229953"/>
                  <a:gd name="connsiteY6" fmla="*/ 86553 h 191870"/>
                  <a:gd name="connsiteX0" fmla="*/ 167498 w 1229953"/>
                  <a:gd name="connsiteY0" fmla="*/ 86553 h 191870"/>
                  <a:gd name="connsiteX1" fmla="*/ 612792 w 1229953"/>
                  <a:gd name="connsiteY1" fmla="*/ 2 h 191870"/>
                  <a:gd name="connsiteX2" fmla="*/ 1089042 w 1229953"/>
                  <a:gd name="connsiteY2" fmla="*/ 88934 h 191870"/>
                  <a:gd name="connsiteX3" fmla="*/ 1229953 w 1229953"/>
                  <a:gd name="connsiteY3" fmla="*/ 186735 h 191870"/>
                  <a:gd name="connsiteX4" fmla="*/ 615173 w 1229953"/>
                  <a:gd name="connsiteY4" fmla="*/ 128009 h 191870"/>
                  <a:gd name="connsiteX5" fmla="*/ 541 w 1229953"/>
                  <a:gd name="connsiteY5" fmla="*/ 191867 h 191870"/>
                  <a:gd name="connsiteX6" fmla="*/ 167498 w 1229953"/>
                  <a:gd name="connsiteY6" fmla="*/ 86553 h 191870"/>
                  <a:gd name="connsiteX0" fmla="*/ 229940 w 1292395"/>
                  <a:gd name="connsiteY0" fmla="*/ 86553 h 202258"/>
                  <a:gd name="connsiteX1" fmla="*/ 675234 w 1292395"/>
                  <a:gd name="connsiteY1" fmla="*/ 2 h 202258"/>
                  <a:gd name="connsiteX2" fmla="*/ 1151484 w 1292395"/>
                  <a:gd name="connsiteY2" fmla="*/ 88934 h 202258"/>
                  <a:gd name="connsiteX3" fmla="*/ 1292395 w 1292395"/>
                  <a:gd name="connsiteY3" fmla="*/ 186735 h 202258"/>
                  <a:gd name="connsiteX4" fmla="*/ 62983 w 1292395"/>
                  <a:gd name="connsiteY4" fmla="*/ 191867 h 202258"/>
                  <a:gd name="connsiteX5" fmla="*/ 229940 w 1292395"/>
                  <a:gd name="connsiteY5" fmla="*/ 86553 h 202258"/>
                  <a:gd name="connsiteX0" fmla="*/ 166966 w 1229421"/>
                  <a:gd name="connsiteY0" fmla="*/ 86553 h 202258"/>
                  <a:gd name="connsiteX1" fmla="*/ 612260 w 1229421"/>
                  <a:gd name="connsiteY1" fmla="*/ 2 h 202258"/>
                  <a:gd name="connsiteX2" fmla="*/ 1088510 w 1229421"/>
                  <a:gd name="connsiteY2" fmla="*/ 88934 h 202258"/>
                  <a:gd name="connsiteX3" fmla="*/ 1229421 w 1229421"/>
                  <a:gd name="connsiteY3" fmla="*/ 186735 h 202258"/>
                  <a:gd name="connsiteX4" fmla="*/ 9 w 1229421"/>
                  <a:gd name="connsiteY4" fmla="*/ 191867 h 202258"/>
                  <a:gd name="connsiteX5" fmla="*/ 166966 w 1229421"/>
                  <a:gd name="connsiteY5" fmla="*/ 86553 h 202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29421" h="202258">
                    <a:moveTo>
                      <a:pt x="166966" y="86553"/>
                    </a:moveTo>
                    <a:cubicBezTo>
                      <a:pt x="269008" y="54576"/>
                      <a:pt x="458669" y="-395"/>
                      <a:pt x="612260" y="2"/>
                    </a:cubicBezTo>
                    <a:cubicBezTo>
                      <a:pt x="765851" y="399"/>
                      <a:pt x="1038718" y="63488"/>
                      <a:pt x="1088510" y="88934"/>
                    </a:cubicBezTo>
                    <a:cubicBezTo>
                      <a:pt x="1138302" y="114380"/>
                      <a:pt x="1223198" y="165537"/>
                      <a:pt x="1229421" y="186735"/>
                    </a:cubicBezTo>
                    <a:cubicBezTo>
                      <a:pt x="1048004" y="203890"/>
                      <a:pt x="177085" y="208564"/>
                      <a:pt x="9" y="191867"/>
                    </a:cubicBezTo>
                    <a:cubicBezTo>
                      <a:pt x="-855" y="189458"/>
                      <a:pt x="64924" y="118530"/>
                      <a:pt x="166966" y="86553"/>
                    </a:cubicBezTo>
                    <a:close/>
                  </a:path>
                </a:pathLst>
              </a:custGeom>
              <a:solidFill>
                <a:schemeClr val="accent3">
                  <a:lumMod val="85000"/>
                </a:schemeClr>
              </a:solidFill>
              <a:ln w="3175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NZ"/>
              </a:p>
            </p:txBody>
          </p:sp>
          <p:pic>
            <p:nvPicPr>
              <p:cNvPr id="41" name="Picture 2" descr="Figure 1">
                <a:extLst>
                  <a:ext uri="{FF2B5EF4-FFF2-40B4-BE49-F238E27FC236}">
                    <a16:creationId xmlns:a16="http://schemas.microsoft.com/office/drawing/2014/main" id="{DF30A399-C60D-4CE9-88D4-1D68D1AEF1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0" y="2990722"/>
                <a:ext cx="2270125" cy="1098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A44DC6E-45ED-4F4C-875A-BB4A41A704C3}"/>
                </a:ext>
              </a:extLst>
            </p:cNvPr>
            <p:cNvCxnSpPr/>
            <p:nvPr/>
          </p:nvCxnSpPr>
          <p:spPr>
            <a:xfrm>
              <a:off x="7086600" y="4764962"/>
              <a:ext cx="2819400" cy="566737"/>
            </a:xfrm>
            <a:prstGeom prst="line">
              <a:avLst/>
            </a:prstGeom>
            <a:ln w="19050">
              <a:solidFill>
                <a:srgbClr val="00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A649A93-0E25-4BB0-B8BD-0AE02F494167}"/>
                </a:ext>
              </a:extLst>
            </p:cNvPr>
            <p:cNvCxnSpPr/>
            <p:nvPr/>
          </p:nvCxnSpPr>
          <p:spPr>
            <a:xfrm>
              <a:off x="7086600" y="4764962"/>
              <a:ext cx="1130300" cy="56673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014F50B-BE7E-49E4-A7C6-88CD3A873544}"/>
                </a:ext>
              </a:extLst>
            </p:cNvPr>
            <p:cNvCxnSpPr/>
            <p:nvPr/>
          </p:nvCxnSpPr>
          <p:spPr>
            <a:xfrm>
              <a:off x="7454900" y="5331698"/>
              <a:ext cx="2755900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" descr="CG: Affecting Your Performance How??? | Boldmethod">
              <a:extLst>
                <a:ext uri="{FF2B5EF4-FFF2-40B4-BE49-F238E27FC236}">
                  <a16:creationId xmlns:a16="http://schemas.microsoft.com/office/drawing/2014/main" id="{64925BB9-7AD4-4733-91A7-5C8FFB873F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2751" flipH="1">
              <a:off x="6050819" y="4444496"/>
              <a:ext cx="1376619" cy="409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A5B2C37-51DF-4196-9BB5-0EA9CD91576F}"/>
              </a:ext>
            </a:extLst>
          </p:cNvPr>
          <p:cNvSpPr txBox="1"/>
          <p:nvPr/>
        </p:nvSpPr>
        <p:spPr>
          <a:xfrm>
            <a:off x="642651" y="3504688"/>
            <a:ext cx="3856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Power &amp; Nose attitude on approach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C5DFD5B-C970-4E04-ACD4-40E848E0A665}"/>
              </a:ext>
            </a:extLst>
          </p:cNvPr>
          <p:cNvSpPr txBox="1"/>
          <p:nvPr/>
        </p:nvSpPr>
        <p:spPr>
          <a:xfrm>
            <a:off x="5579420" y="4617188"/>
            <a:ext cx="3856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Effect of flaps</a:t>
            </a:r>
          </a:p>
        </p:txBody>
      </p:sp>
    </p:spTree>
    <p:extLst>
      <p:ext uri="{BB962C8B-B14F-4D97-AF65-F5344CB8AC3E}">
        <p14:creationId xmlns:p14="http://schemas.microsoft.com/office/powerpoint/2010/main" val="345589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1103</TotalTime>
  <Words>482</Words>
  <Application>Microsoft Office PowerPoint</Application>
  <PresentationFormat>A4 Paper (210x297 mm)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Murray</dc:creator>
  <cp:lastModifiedBy>Jonathan Murray</cp:lastModifiedBy>
  <cp:revision>77</cp:revision>
  <cp:lastPrinted>2021-12-27T06:27:16Z</cp:lastPrinted>
  <dcterms:created xsi:type="dcterms:W3CDTF">2021-08-18T05:39:36Z</dcterms:created>
  <dcterms:modified xsi:type="dcterms:W3CDTF">2022-02-07T01:28:41Z</dcterms:modified>
</cp:coreProperties>
</file>